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4"/>
  </p:sldMasterIdLst>
  <p:notesMasterIdLst>
    <p:notesMasterId r:id="rId22"/>
  </p:notesMasterIdLst>
  <p:handoutMasterIdLst>
    <p:handoutMasterId r:id="rId23"/>
  </p:handoutMasterIdLst>
  <p:sldIdLst>
    <p:sldId id="256" r:id="rId5"/>
    <p:sldId id="282" r:id="rId6"/>
    <p:sldId id="281" r:id="rId7"/>
    <p:sldId id="284" r:id="rId8"/>
    <p:sldId id="266" r:id="rId9"/>
    <p:sldId id="273" r:id="rId10"/>
    <p:sldId id="275" r:id="rId11"/>
    <p:sldId id="274" r:id="rId12"/>
    <p:sldId id="285" r:id="rId13"/>
    <p:sldId id="286" r:id="rId14"/>
    <p:sldId id="287" r:id="rId15"/>
    <p:sldId id="272" r:id="rId16"/>
    <p:sldId id="283" r:id="rId17"/>
    <p:sldId id="264" r:id="rId18"/>
    <p:sldId id="276" r:id="rId19"/>
    <p:sldId id="269" r:id="rId20"/>
    <p:sldId id="277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42D0B"/>
    <a:srgbClr val="76280B"/>
    <a:srgbClr val="F6BF73"/>
    <a:srgbClr val="F9D4A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25E5076-3810-47DD-B79F-674D7AD40C01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1678" autoAdjust="0"/>
  </p:normalViewPr>
  <p:slideViewPr>
    <p:cSldViewPr snapToGrid="0">
      <p:cViewPr varScale="1">
        <p:scale>
          <a:sx n="89" d="100"/>
          <a:sy n="89" d="100"/>
        </p:scale>
        <p:origin x="4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E8805758-D2E5-47F1-BDC8-64F96AB837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9A4D7A7-60FE-4B51-8D3B-098FB2A1B3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866161-D383-45DC-9645-1D21647A8641}" type="datetimeFigureOut">
              <a:rPr lang="en-US" smtClean="0"/>
              <a:t>5/25/2019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0748030B-DA71-4B18-AA7C-F991BCB518A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BD65FCA-070F-4A6D-A2E0-D5EBEAABC9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64D2B8-7AFA-4F86-9DF3-A6BBE4E238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3482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3789D0-CA34-4934-A369-C3113E12A3EF}" type="datetimeFigureOut">
              <a:rPr lang="en-US" smtClean="0"/>
              <a:t>5/25/2019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D79418-37EB-4378-AD22-89DBB000B0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642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79418-37EB-4378-AD22-89DBB000B0D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62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Notes to presenter: 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What was important about this learning experience?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How is it relevant to your course, yourself, or your society or community?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Why is this significant?</a:t>
            </a:r>
          </a:p>
          <a:p>
            <a:endParaRPr lang="en-US" dirty="0"/>
          </a:p>
          <a:p>
            <a:r>
              <a:rPr lang="en-US" dirty="0"/>
              <a:t>This SmartArt allows you add images and text to help outline your process.  If a picture is worth a thousand words, then pictures and words should help you communicate this reflection on learning perfectly!  You can always click on Insert&gt;SmartArt to change this graphic or select the graphic and click on the Design contextual menu to change the colors.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79418-37EB-4378-AD22-89DBB000B0D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8439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Notes to presenter: 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What was important about this learning experience?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How is it relevant to your course, yourself, or your society or community?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Why is this significant?</a:t>
            </a:r>
          </a:p>
          <a:p>
            <a:endParaRPr lang="en-US" dirty="0"/>
          </a:p>
          <a:p>
            <a:r>
              <a:rPr lang="en-US" dirty="0"/>
              <a:t>This SmartArt allows you add images and text to help outline your process.  If a picture is worth a thousand words, then pictures and words should help you communicate this reflection on learning perfectly!  You can always click on Insert&gt;SmartArt to change this graphic or select the graphic and click on the Design contextual menu to change the colors.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79418-37EB-4378-AD22-89DBB000B0D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1092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Notes to presenter: 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Description of what you learned in your own words on one side.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Include information about the topic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Details about the topic will also be helpful here.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Tell the story of your learning experience.  Just like a story there should always be a beginning, middle and an end.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On the other side, you can add a graphic that provides evidence of what you learned.</a:t>
            </a:r>
          </a:p>
          <a:p>
            <a:endParaRPr lang="en-US" dirty="0"/>
          </a:p>
          <a:p>
            <a:r>
              <a:rPr lang="en-US" dirty="0"/>
              <a:t>Feel free to use more than one slide to reflect upon your process.  It also helps to add some video of your process.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79418-37EB-4378-AD22-89DBB000B0D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911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Notes to presenter: 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Description of what you learned in your own words on one side.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Include information about the topic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Details about the topic will also be helpful here.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Tell the story of your learning experience.  Just like a story there should always be a beginning, middle and an end.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On the other side, you can add a graphic that provides evidence of what you learned.</a:t>
            </a:r>
          </a:p>
          <a:p>
            <a:endParaRPr lang="en-US" dirty="0"/>
          </a:p>
          <a:p>
            <a:r>
              <a:rPr lang="en-US" dirty="0"/>
              <a:t>Feel free to use more than one slide to reflect upon your process.  It also helps to add some video of your process.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79418-37EB-4378-AD22-89DBB000B0D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4434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Notes to presenter: 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Description of what you learned in your own words on one side.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Include information about the topic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Details about the topic will also be helpful here.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Tell the story of your learning experience.  Just like a story there should always be a beginning, middle and an end.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On the other side, you can add a graphic that provides evidence of what you learned.</a:t>
            </a:r>
          </a:p>
          <a:p>
            <a:endParaRPr lang="en-US" dirty="0"/>
          </a:p>
          <a:p>
            <a:r>
              <a:rPr lang="en-US" dirty="0"/>
              <a:t>Feel free to use more than one slide to reflect upon your process.  It also helps to add some video of your process.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79418-37EB-4378-AD22-89DBB000B0D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6424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Notes to presenter: 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Description of what you learned in your own words on one side.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Include information about the topic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Details about the topic will also be helpful here.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Tell the story of your learning experience.  Just like a story there should always be a beginning, middle and an end.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On the other side, you can add a graphic that provides evidence of what you learned.</a:t>
            </a:r>
          </a:p>
          <a:p>
            <a:endParaRPr lang="en-US" dirty="0"/>
          </a:p>
          <a:p>
            <a:r>
              <a:rPr lang="en-US" dirty="0"/>
              <a:t>Feel free to use more than one slide to reflect upon your process.  It also helps to add some video of your process.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79418-37EB-4378-AD22-89DBB000B0DA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8521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Notes to presenter: </a:t>
            </a:r>
          </a:p>
          <a:p>
            <a:r>
              <a:rPr lang="en-US" i="1" dirty="0"/>
              <a:t>What is your purpose for sharing this reflection</a:t>
            </a:r>
            <a:r>
              <a:rPr lang="en-US" i="1" baseline="0" dirty="0"/>
              <a:t>?</a:t>
            </a:r>
          </a:p>
          <a:p>
            <a:r>
              <a:rPr lang="en-US" i="1" baseline="0" dirty="0"/>
              <a:t>Is it at the end of a unit or project?  </a:t>
            </a:r>
          </a:p>
          <a:p>
            <a:r>
              <a:rPr lang="en-US" i="1" baseline="0" dirty="0"/>
              <a:t>Are you sharing this reflection, at the attainment of a learning goal you set for yourself?  </a:t>
            </a:r>
          </a:p>
          <a:p>
            <a:r>
              <a:rPr lang="en-US" i="1" baseline="0" dirty="0"/>
              <a:t>Is it at the end of a course?  </a:t>
            </a:r>
          </a:p>
          <a:p>
            <a:endParaRPr lang="en-US" baseline="0" dirty="0"/>
          </a:p>
          <a:p>
            <a:r>
              <a:rPr lang="en-US" baseline="0" dirty="0"/>
              <a:t>State your purpose for the reflection or even the purpose of the learning experience or learning goal.  Be clear and be specific in stating your purpose.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79418-37EB-4378-AD22-89DBB000B0D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05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Notes to presenter: </a:t>
            </a:r>
          </a:p>
          <a:p>
            <a:r>
              <a:rPr lang="en-US" i="1" dirty="0"/>
              <a:t>What is your purpose for sharing this reflection</a:t>
            </a:r>
            <a:r>
              <a:rPr lang="en-US" i="1" baseline="0" dirty="0"/>
              <a:t>?</a:t>
            </a:r>
          </a:p>
          <a:p>
            <a:r>
              <a:rPr lang="en-US" i="1" baseline="0" dirty="0"/>
              <a:t>Is it at the end of a unit or project?  </a:t>
            </a:r>
          </a:p>
          <a:p>
            <a:r>
              <a:rPr lang="en-US" i="1" baseline="0" dirty="0"/>
              <a:t>Are you sharing this reflection, at the attainment of a learning goal you set for yourself?  </a:t>
            </a:r>
          </a:p>
          <a:p>
            <a:r>
              <a:rPr lang="en-US" i="1" baseline="0" dirty="0"/>
              <a:t>Is it at the end of a course?  </a:t>
            </a:r>
          </a:p>
          <a:p>
            <a:endParaRPr lang="en-US" baseline="0" dirty="0"/>
          </a:p>
          <a:p>
            <a:r>
              <a:rPr lang="en-US" baseline="0" dirty="0"/>
              <a:t>State your purpose for the reflection or even the purpose of the learning experience or learning goal.  Be clear and be specific in stating your purpose.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79418-37EB-4378-AD22-89DBB000B0D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7960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Notes to presenter: </a:t>
            </a:r>
          </a:p>
          <a:p>
            <a:r>
              <a:rPr lang="en-US" i="1" dirty="0"/>
              <a:t>What is your purpose for sharing this reflection</a:t>
            </a:r>
            <a:r>
              <a:rPr lang="en-US" i="1" baseline="0" dirty="0"/>
              <a:t>?</a:t>
            </a:r>
          </a:p>
          <a:p>
            <a:r>
              <a:rPr lang="en-US" i="1" baseline="0" dirty="0"/>
              <a:t>Is it at the end of a unit or project?  </a:t>
            </a:r>
          </a:p>
          <a:p>
            <a:r>
              <a:rPr lang="en-US" i="1" baseline="0" dirty="0"/>
              <a:t>Are you sharing this reflection, at the attainment of a learning goal you set for yourself?  </a:t>
            </a:r>
          </a:p>
          <a:p>
            <a:r>
              <a:rPr lang="en-US" i="1" baseline="0" dirty="0"/>
              <a:t>Is it at the end of a course?  </a:t>
            </a:r>
          </a:p>
          <a:p>
            <a:endParaRPr lang="en-US" baseline="0" dirty="0"/>
          </a:p>
          <a:p>
            <a:r>
              <a:rPr lang="en-US" baseline="0" dirty="0"/>
              <a:t>State your purpose for the reflection or even the purpose of the learning experience or learning goal.  Be clear and be specific in stating your purpose.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79418-37EB-4378-AD22-89DBB000B0D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9625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Notes to presenter: 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Description of what you learned in your own words on one side.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Include information about the topic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Details about the topic will also be helpful here.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Tell the story of your learning experience.  Just like a story there should always be a beginning, middle and an end.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On the other side, you can add a graphic that provides evidence of what you learned.</a:t>
            </a:r>
          </a:p>
          <a:p>
            <a:endParaRPr lang="en-US" dirty="0"/>
          </a:p>
          <a:p>
            <a:r>
              <a:rPr lang="en-US" dirty="0"/>
              <a:t>Feel free to use more than one slide to reflect upon your process.  It also helps to add some video of your process.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79418-37EB-4378-AD22-89DBB000B0DA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824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Notes to presenter: 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Description of what you learned in your own words on one side.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Include information about the topic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Details about the topic will also be helpful here.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Tell the story of your learning experience.  Just like a story there should always be a beginning, middle and an end.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On the other side, you can add a graphic that provides evidence of what you learned.</a:t>
            </a:r>
          </a:p>
          <a:p>
            <a:endParaRPr lang="en-US" dirty="0"/>
          </a:p>
          <a:p>
            <a:r>
              <a:rPr lang="en-US" dirty="0"/>
              <a:t>Feel free to use more than one slide to reflect upon your process.  It also helps to add some video of your process.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79418-37EB-4378-AD22-89DBB000B0DA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9739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Notes to presenter: 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What steps will you be taking as a result of this learning experience?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Did you learn from any failed experiences?  How will you do things differently?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What advice will you give to others so they can learn from your experiences?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How can you share what you learned with a real-world audience?  </a:t>
            </a:r>
          </a:p>
          <a:p>
            <a:endParaRPr lang="en-US" dirty="0"/>
          </a:p>
          <a:p>
            <a:r>
              <a:rPr lang="en-US" b="1" dirty="0"/>
              <a:t>Some examples of next steps might be: </a:t>
            </a:r>
          </a:p>
          <a:p>
            <a:pPr marL="228600" indent="-228600">
              <a:buAutoNum type="arabicPeriod"/>
            </a:pPr>
            <a:r>
              <a:rPr lang="en-US" dirty="0"/>
              <a:t>After</a:t>
            </a:r>
            <a:r>
              <a:rPr lang="en-US" baseline="0" dirty="0"/>
              <a:t> delivering my first persuasive presentation, I am thinking about joining the debate team.</a:t>
            </a:r>
          </a:p>
          <a:p>
            <a:pPr marL="228600" indent="-228600">
              <a:buAutoNum type="arabicPeriod"/>
            </a:pPr>
            <a:r>
              <a:rPr lang="en-US" baseline="0" dirty="0"/>
              <a:t>After making my first film, I’m considering entering it in our school film festival or local film festival.</a:t>
            </a:r>
          </a:p>
          <a:p>
            <a:pPr marL="228600" indent="-228600">
              <a:buAutoNum type="arabicPeriod"/>
            </a:pPr>
            <a:r>
              <a:rPr lang="en-US" baseline="0" dirty="0"/>
              <a:t>After connecting with this career expert, I’d like to do some research on that career field because it sounds interesting to me.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This SmartArt allows you add images and text to help outline your process.  If a picture is worth a thousand words, then pictures and words should help you communicate this reflection on learning perfectly!  You can always click on Insert&gt;SmartArt to change this graphic or select the graphic and click on the Design contextual menu to change the colors.</a:t>
            </a:r>
          </a:p>
          <a:p>
            <a:endParaRPr lang="en-US" dirty="0"/>
          </a:p>
          <a:p>
            <a:r>
              <a:rPr lang="en-US" dirty="0"/>
              <a:t>Feel free to use more than one slide to share your next steps.  It also helps to add some video content to explain your message.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79418-37EB-4378-AD22-89DBB000B0DA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5718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Notes to presenter: 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What steps will you be taking as a result of this learning experience?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Did you learn from any failed experiences?  How will you do things differently?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What advice will you give to others so they can learn from your experiences?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How can you share what you learned with a real-world audience?  </a:t>
            </a:r>
          </a:p>
          <a:p>
            <a:endParaRPr lang="en-US" dirty="0"/>
          </a:p>
          <a:p>
            <a:r>
              <a:rPr lang="en-US" b="1" dirty="0"/>
              <a:t>Some examples of next steps might be: </a:t>
            </a:r>
          </a:p>
          <a:p>
            <a:pPr marL="228600" indent="-228600">
              <a:buAutoNum type="arabicPeriod"/>
            </a:pPr>
            <a:r>
              <a:rPr lang="en-US" dirty="0"/>
              <a:t>After</a:t>
            </a:r>
            <a:r>
              <a:rPr lang="en-US" baseline="0" dirty="0"/>
              <a:t> delivering my first persuasive presentation, I am thinking about joining the debate team.</a:t>
            </a:r>
          </a:p>
          <a:p>
            <a:pPr marL="228600" indent="-228600">
              <a:buAutoNum type="arabicPeriod"/>
            </a:pPr>
            <a:r>
              <a:rPr lang="en-US" baseline="0" dirty="0"/>
              <a:t>After making my first film, I’m considering entering it in our school film festival or local film festival.</a:t>
            </a:r>
          </a:p>
          <a:p>
            <a:pPr marL="228600" indent="-228600">
              <a:buAutoNum type="arabicPeriod"/>
            </a:pPr>
            <a:r>
              <a:rPr lang="en-US" baseline="0" dirty="0"/>
              <a:t>After connecting with this career expert, I’d like to do some research on that career field because it sounds interesting to me.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This SmartArt allows you add images and text to help outline your process.  If a picture is worth a thousand words, then pictures and words should help you communicate this reflection on learning perfectly!  You can always click on Insert&gt;SmartArt to change this graphic or select the graphic and click on the Design contextual menu to change the colors.</a:t>
            </a:r>
          </a:p>
          <a:p>
            <a:endParaRPr lang="en-US" dirty="0"/>
          </a:p>
          <a:p>
            <a:r>
              <a:rPr lang="en-US" dirty="0"/>
              <a:t>Feel free to use more than one slide to share your next steps.  It also helps to add some video content to explain your message.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79418-37EB-4378-AD22-89DBB000B0DA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173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DD826893-9059-400D-A708-615823828BC9}"/>
              </a:ext>
            </a:extLst>
          </p:cNvPr>
          <p:cNvGrpSpPr/>
          <p:nvPr userDrawn="1"/>
        </p:nvGrpSpPr>
        <p:grpSpPr bwMode="ltGray">
          <a:xfrm>
            <a:off x="7232499" y="-159283"/>
            <a:ext cx="4959501" cy="5525761"/>
            <a:chOff x="7232499" y="-159283"/>
            <a:chExt cx="4959501" cy="5525761"/>
          </a:xfrm>
          <a:solidFill>
            <a:srgbClr val="76280B">
              <a:alpha val="60000"/>
            </a:srgbClr>
          </a:solidFill>
        </p:grpSpPr>
        <p:pic>
          <p:nvPicPr>
            <p:cNvPr id="10" name="Graphic 9" descr="Single gear">
              <a:extLst>
                <a:ext uri="{FF2B5EF4-FFF2-40B4-BE49-F238E27FC236}">
                  <a16:creationId xmlns:a16="http://schemas.microsoft.com/office/drawing/2014/main" xmlns="" id="{4BD7AE3B-6321-488C-8378-B441F7AC62C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11" name="Graphic 10" descr="Single gear">
              <a:extLst>
                <a:ext uri="{FF2B5EF4-FFF2-40B4-BE49-F238E27FC236}">
                  <a16:creationId xmlns:a16="http://schemas.microsoft.com/office/drawing/2014/main" xmlns="" id="{52566813-48BF-44A8-9FBD-C9035FDE143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xmlns="" id="{C9098912-FEFB-4951-B070-7ED0F1D4555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486478"/>
              <a:ext cx="2880000" cy="288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xmlns="" id="{7187CCFC-946C-4708-98C2-CC97857A51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sp>
        <p:nvSpPr>
          <p:cNvPr id="9" name="Rectangle 8"/>
          <p:cNvSpPr/>
          <p:nvPr/>
        </p:nvSpPr>
        <p:spPr bwMode="ltGray">
          <a:xfrm>
            <a:off x="1704975" y="2598834"/>
            <a:ext cx="8782050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293" y="2742465"/>
            <a:ext cx="8494463" cy="1373070"/>
          </a:xfrm>
        </p:spPr>
        <p:txBody>
          <a:bodyPr anchor="b">
            <a:noAutofit/>
          </a:bodyPr>
          <a:lstStyle>
            <a:lvl1pPr algn="ctr">
              <a:defRPr sz="540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799" y="4394039"/>
            <a:ext cx="8493957" cy="111768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12956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5/25/2019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42296" y="5936188"/>
            <a:ext cx="687066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10A59AF3-34E3-4F2D-B219-533C8164A410}"/>
              </a:ext>
            </a:extLst>
          </p:cNvPr>
          <p:cNvSpPr/>
          <p:nvPr userDrawn="1"/>
        </p:nvSpPr>
        <p:spPr>
          <a:xfrm>
            <a:off x="0" y="2590078"/>
            <a:ext cx="1602997" cy="1660332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3B98DDA9-3997-4600-985C-44C2CABD0BA3}"/>
              </a:ext>
            </a:extLst>
          </p:cNvPr>
          <p:cNvSpPr/>
          <p:nvPr userDrawn="1"/>
        </p:nvSpPr>
        <p:spPr>
          <a:xfrm>
            <a:off x="10606797" y="2590077"/>
            <a:ext cx="1602997" cy="1660331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03518" y="2750779"/>
            <a:ext cx="1171888" cy="1356442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8896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Multip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xmlns="" id="{4E106B9E-EBA8-4369-8705-FDBBA60DC7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60549" y="2101850"/>
            <a:ext cx="4433401" cy="823913"/>
          </a:xfrm>
        </p:spPr>
        <p:txBody>
          <a:bodyPr anchor="ctr" anchorCtr="0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180D0165-A38B-4CE8-AE4D-186DBC04F8D4}"/>
              </a:ext>
            </a:extLst>
          </p:cNvPr>
          <p:cNvGrpSpPr/>
          <p:nvPr userDrawn="1"/>
        </p:nvGrpSpPr>
        <p:grpSpPr bwMode="ltGray">
          <a:xfrm rot="5400000">
            <a:off x="7251814" y="1766245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12" name="Graphic 11" descr="Single gear">
              <a:extLst>
                <a:ext uri="{FF2B5EF4-FFF2-40B4-BE49-F238E27FC236}">
                  <a16:creationId xmlns:a16="http://schemas.microsoft.com/office/drawing/2014/main" xmlns="" id="{90C052C9-F1E0-4264-8CAC-31B0B8F76D6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xmlns="" id="{892FFF3D-7B2E-44EB-83BA-5453FEC489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xmlns="" id="{CC5A9AF4-A787-49A3-83CF-889F9AEE0D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19" name="Graphic 18" descr="Single gear">
              <a:extLst>
                <a:ext uri="{FF2B5EF4-FFF2-40B4-BE49-F238E27FC236}">
                  <a16:creationId xmlns:a16="http://schemas.microsoft.com/office/drawing/2014/main" xmlns="" id="{B5D192A5-6FE9-49BC-9104-102935BA03A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5/25/2019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xmlns="" id="{F099E8F9-E092-4E4C-AB87-FB2B4EC4D0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60549" y="3044624"/>
            <a:ext cx="4433401" cy="823913"/>
          </a:xfrm>
        </p:spPr>
        <p:txBody>
          <a:bodyPr anchor="ctr" anchorCtr="0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xmlns="" id="{782CF4FC-13E5-4A63-BCF2-3AF43B5F15B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860549" y="3987398"/>
            <a:ext cx="4433401" cy="823913"/>
          </a:xfrm>
        </p:spPr>
        <p:txBody>
          <a:bodyPr anchor="ctr" anchorCtr="0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xmlns="" id="{8523C4DE-E0C6-4EE1-9145-DA78191746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60549" y="4930171"/>
            <a:ext cx="4433401" cy="823913"/>
          </a:xfrm>
        </p:spPr>
        <p:txBody>
          <a:bodyPr anchor="ctr" anchorCtr="0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03526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EE363D07-B7E9-4C17-BF5B-ADACCCAD7C6C}"/>
              </a:ext>
            </a:extLst>
          </p:cNvPr>
          <p:cNvGrpSpPr/>
          <p:nvPr userDrawn="1"/>
        </p:nvGrpSpPr>
        <p:grpSpPr>
          <a:xfrm rot="10800000">
            <a:off x="108452" y="75467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2" name="Graphic 11" descr="Single gear">
              <a:extLst>
                <a:ext uri="{FF2B5EF4-FFF2-40B4-BE49-F238E27FC236}">
                  <a16:creationId xmlns:a16="http://schemas.microsoft.com/office/drawing/2014/main" xmlns="" id="{BF7F7D52-1EF2-49FA-AE87-7BE7232893F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xmlns="" id="{ACC0D449-4064-40FD-A10D-BE7844EB87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xmlns="" id="{1FE621D1-1FD9-49E2-99C8-0CB37634CD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xmlns="" id="{0EA6856C-35D0-465E-B0CB-B889D4DA0B2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7" name="Graphic 16" descr="Single gear">
              <a:extLst>
                <a:ext uri="{FF2B5EF4-FFF2-40B4-BE49-F238E27FC236}">
                  <a16:creationId xmlns:a16="http://schemas.microsoft.com/office/drawing/2014/main" xmlns="" id="{A493FB47-F1DA-40B8-A1F4-115CD1F7084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5/25/2019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033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CBF5BF6C-5F7D-464E-B42E-D194CF355A7E}"/>
              </a:ext>
            </a:extLst>
          </p:cNvPr>
          <p:cNvGrpSpPr/>
          <p:nvPr userDrawn="1"/>
        </p:nvGrpSpPr>
        <p:grpSpPr bwMode="ltGray">
          <a:xfrm rot="5400000">
            <a:off x="7096454" y="1615369"/>
            <a:ext cx="4959501" cy="5525761"/>
            <a:chOff x="7232499" y="-159283"/>
            <a:chExt cx="4959501" cy="5525761"/>
          </a:xfrm>
          <a:solidFill>
            <a:srgbClr val="76280B">
              <a:alpha val="60000"/>
            </a:srgbClr>
          </a:solidFill>
        </p:grpSpPr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xmlns="" id="{8F045C13-A0AE-4F21-8EE7-47DCE4B458F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xmlns="" id="{D5197B13-7446-4E28-A62C-4543D7BD632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xmlns="" id="{4B5B975A-536D-4192-B3DE-875F5E141A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486478"/>
              <a:ext cx="2880000" cy="2880000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xmlns="" id="{5BB09BB4-511A-4714-92A7-D9CA09D1FD7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5/25/2019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62720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11281ABC-1821-4B63-88B5-74D2B13A11AF}"/>
              </a:ext>
            </a:extLst>
          </p:cNvPr>
          <p:cNvGrpSpPr/>
          <p:nvPr userDrawn="1"/>
        </p:nvGrpSpPr>
        <p:grpSpPr>
          <a:xfrm rot="5400000">
            <a:off x="175132" y="1273331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xmlns="" id="{0BD16937-7ADD-43BC-AFAD-ABA8E1E4D04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xmlns="" id="{A93E95CB-8B7F-4CE0-BD90-8078D78E5B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xmlns="" id="{308EA72E-9FD8-4137-AF70-2F45B4623A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xmlns="" id="{7E5F03E5-E60E-40E5-996F-CE212FF6425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7" name="Graphic 16" descr="Single gear">
              <a:extLst>
                <a:ext uri="{FF2B5EF4-FFF2-40B4-BE49-F238E27FC236}">
                  <a16:creationId xmlns:a16="http://schemas.microsoft.com/office/drawing/2014/main" xmlns="" id="{7EB0518D-8C62-493A-B053-F7B2F41290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1" y="1970240"/>
            <a:ext cx="10437812" cy="32116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175260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3077" y="609600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646" y="753228"/>
            <a:ext cx="9613861" cy="1080938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37645" y="2336873"/>
            <a:ext cx="4698358" cy="3599316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1448" y="2336873"/>
            <a:ext cx="4700058" cy="3599316"/>
          </a:xfrm>
        </p:spPr>
        <p:txBody>
          <a:bodyPr anchor="ctr" anchorCtr="0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008306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5/25/2019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37646" y="5936188"/>
            <a:ext cx="687066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6705" y="753227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06977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F90C5C8C-B074-498F-921D-CC0B5DF8FBD3}"/>
              </a:ext>
            </a:extLst>
          </p:cNvPr>
          <p:cNvGrpSpPr/>
          <p:nvPr userDrawn="1"/>
        </p:nvGrpSpPr>
        <p:grpSpPr>
          <a:xfrm rot="10800000">
            <a:off x="108452" y="75467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xmlns="" id="{C270183A-92E0-49A5-B6BC-F1934676372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xmlns="" id="{6E086889-5472-4B65-A156-D0B8F369C34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7" name="Graphic 16" descr="Single gear">
              <a:extLst>
                <a:ext uri="{FF2B5EF4-FFF2-40B4-BE49-F238E27FC236}">
                  <a16:creationId xmlns:a16="http://schemas.microsoft.com/office/drawing/2014/main" xmlns="" id="{4BCBF44F-62C7-4F40-99DF-85C459F43ED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8" name="Graphic 17" descr="Single gear">
              <a:extLst>
                <a:ext uri="{FF2B5EF4-FFF2-40B4-BE49-F238E27FC236}">
                  <a16:creationId xmlns:a16="http://schemas.microsoft.com/office/drawing/2014/main" xmlns="" id="{ABF64D53-5ED0-4A1D-A7EA-94CDB0D37E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9" name="Graphic 18" descr="Single gear">
              <a:extLst>
                <a:ext uri="{FF2B5EF4-FFF2-40B4-BE49-F238E27FC236}">
                  <a16:creationId xmlns:a16="http://schemas.microsoft.com/office/drawing/2014/main" xmlns="" id="{2565C769-10BF-4E7B-B099-B4FD458436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0" y="2336873"/>
            <a:ext cx="4698358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94123" y="2336873"/>
            <a:ext cx="4700059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5/25/2019</a:t>
            </a:fld>
            <a:endParaRPr lang="en-US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27138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11281ABC-1821-4B63-88B5-74D2B13A11AF}"/>
              </a:ext>
            </a:extLst>
          </p:cNvPr>
          <p:cNvGrpSpPr/>
          <p:nvPr userDrawn="1"/>
        </p:nvGrpSpPr>
        <p:grpSpPr>
          <a:xfrm rot="5400000">
            <a:off x="175132" y="1273331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xmlns="" id="{0BD16937-7ADD-43BC-AFAD-ABA8E1E4D04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xmlns="" id="{A93E95CB-8B7F-4CE0-BD90-8078D78E5B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xmlns="" id="{308EA72E-9FD8-4137-AF70-2F45B4623A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xmlns="" id="{7E5F03E5-E60E-40E5-996F-CE212FF6425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7" name="Graphic 16" descr="Single gear">
              <a:extLst>
                <a:ext uri="{FF2B5EF4-FFF2-40B4-BE49-F238E27FC236}">
                  <a16:creationId xmlns:a16="http://schemas.microsoft.com/office/drawing/2014/main" xmlns="" id="{7EB0518D-8C62-493A-B053-F7B2F41290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1" y="1970240"/>
            <a:ext cx="10437812" cy="32116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175260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3077" y="609600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646" y="753228"/>
            <a:ext cx="9613861" cy="1080938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008306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5/25/2019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37646" y="5936188"/>
            <a:ext cx="687066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6705" y="753227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xmlns="" id="{FD7CD5CF-F924-43C6-9C02-06FBC84A67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7644" y="2161725"/>
            <a:ext cx="9613861" cy="3702647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41318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1CA97C9F-27FA-4BCE-84C2-EA9C0347E974}"/>
              </a:ext>
            </a:extLst>
          </p:cNvPr>
          <p:cNvGrpSpPr/>
          <p:nvPr userDrawn="1"/>
        </p:nvGrpSpPr>
        <p:grpSpPr>
          <a:xfrm rot="5400000">
            <a:off x="227324" y="1282732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1" name="Graphic 10" descr="Single gear">
              <a:extLst>
                <a:ext uri="{FF2B5EF4-FFF2-40B4-BE49-F238E27FC236}">
                  <a16:creationId xmlns:a16="http://schemas.microsoft.com/office/drawing/2014/main" xmlns="" id="{6EEB6AF8-1385-4805-8E97-CDE431030B0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2" name="Graphic 11" descr="Single gear">
              <a:extLst>
                <a:ext uri="{FF2B5EF4-FFF2-40B4-BE49-F238E27FC236}">
                  <a16:creationId xmlns:a16="http://schemas.microsoft.com/office/drawing/2014/main" xmlns="" id="{1F08FE59-AC1A-4BF7-B9D5-7672C8C7D3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xmlns="" id="{F44470E0-8B01-46E6-90F1-4B52CB3EFF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xmlns="" id="{2FB2E216-0387-4DF4-A432-E877C96A7B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xmlns="" id="{53685AA4-853C-46A8-8ADB-FA80FE59BF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5/25/2019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9934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1CA97C9F-27FA-4BCE-84C2-EA9C0347E974}"/>
              </a:ext>
            </a:extLst>
          </p:cNvPr>
          <p:cNvGrpSpPr/>
          <p:nvPr userDrawn="1"/>
        </p:nvGrpSpPr>
        <p:grpSpPr>
          <a:xfrm rot="5400000">
            <a:off x="227324" y="1282732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1" name="Graphic 10" descr="Single gear">
              <a:extLst>
                <a:ext uri="{FF2B5EF4-FFF2-40B4-BE49-F238E27FC236}">
                  <a16:creationId xmlns:a16="http://schemas.microsoft.com/office/drawing/2014/main" xmlns="" id="{6EEB6AF8-1385-4805-8E97-CDE431030B0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2" name="Graphic 11" descr="Single gear">
              <a:extLst>
                <a:ext uri="{FF2B5EF4-FFF2-40B4-BE49-F238E27FC236}">
                  <a16:creationId xmlns:a16="http://schemas.microsoft.com/office/drawing/2014/main" xmlns="" id="{1F08FE59-AC1A-4BF7-B9D5-7672C8C7D3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xmlns="" id="{F44470E0-8B01-46E6-90F1-4B52CB3EFF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xmlns="" id="{2FB2E216-0387-4DF4-A432-E877C96A7B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xmlns="" id="{53685AA4-853C-46A8-8ADB-FA80FE59BF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5/25/2019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xmlns="" id="{D683A405-3ADE-448E-893F-D3D2E11CCA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97819" y="2290763"/>
            <a:ext cx="8396362" cy="31003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202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AC2D2AED-B2EF-46D8-BC7C-81AE25C80786}"/>
              </a:ext>
            </a:extLst>
          </p:cNvPr>
          <p:cNvGrpSpPr/>
          <p:nvPr userDrawn="1"/>
        </p:nvGrpSpPr>
        <p:grpSpPr bwMode="ltGray">
          <a:xfrm>
            <a:off x="7232499" y="-159283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8" name="Graphic 7" descr="Single gear">
              <a:extLst>
                <a:ext uri="{FF2B5EF4-FFF2-40B4-BE49-F238E27FC236}">
                  <a16:creationId xmlns:a16="http://schemas.microsoft.com/office/drawing/2014/main" xmlns="" id="{2F9289FC-9317-4EC5-8064-00D34185019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9" name="Graphic 8" descr="Single gear">
              <a:extLst>
                <a:ext uri="{FF2B5EF4-FFF2-40B4-BE49-F238E27FC236}">
                  <a16:creationId xmlns:a16="http://schemas.microsoft.com/office/drawing/2014/main" xmlns="" id="{09784D29-4AB9-4581-A176-2BC2AD58F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10" name="Graphic 9" descr="Single gear">
              <a:extLst>
                <a:ext uri="{FF2B5EF4-FFF2-40B4-BE49-F238E27FC236}">
                  <a16:creationId xmlns:a16="http://schemas.microsoft.com/office/drawing/2014/main" xmlns="" id="{25EF2775-3EFB-4A64-8FAF-4D8B56AE073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11" name="Graphic 10" descr="Single gear">
              <a:extLst>
                <a:ext uri="{FF2B5EF4-FFF2-40B4-BE49-F238E27FC236}">
                  <a16:creationId xmlns:a16="http://schemas.microsoft.com/office/drawing/2014/main" xmlns="" id="{A34C11DA-4074-454D-800C-0FC5FBF1CD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5/25/2019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35406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9F6BBB30-80DB-4A1B-9DD3-A090C4EF2F33}"/>
              </a:ext>
            </a:extLst>
          </p:cNvPr>
          <p:cNvGrpSpPr/>
          <p:nvPr userDrawn="1"/>
        </p:nvGrpSpPr>
        <p:grpSpPr bwMode="ltGray">
          <a:xfrm rot="5400000">
            <a:off x="7251814" y="1766245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18" name="Graphic 17" descr="Single gear">
              <a:extLst>
                <a:ext uri="{FF2B5EF4-FFF2-40B4-BE49-F238E27FC236}">
                  <a16:creationId xmlns:a16="http://schemas.microsoft.com/office/drawing/2014/main" xmlns="" id="{4FC3313D-A401-4847-ABED-CDF1803D067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19" name="Graphic 18" descr="Single gear">
              <a:extLst>
                <a:ext uri="{FF2B5EF4-FFF2-40B4-BE49-F238E27FC236}">
                  <a16:creationId xmlns:a16="http://schemas.microsoft.com/office/drawing/2014/main" xmlns="" id="{62BA598A-71EC-4BD4-8924-8F16E990AF5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20" name="Graphic 19" descr="Single gear">
              <a:extLst>
                <a:ext uri="{FF2B5EF4-FFF2-40B4-BE49-F238E27FC236}">
                  <a16:creationId xmlns:a16="http://schemas.microsoft.com/office/drawing/2014/main" xmlns="" id="{2086399E-589B-48EE-B396-961A783106E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21" name="Graphic 20" descr="Single gear">
              <a:extLst>
                <a:ext uri="{FF2B5EF4-FFF2-40B4-BE49-F238E27FC236}">
                  <a16:creationId xmlns:a16="http://schemas.microsoft.com/office/drawing/2014/main" xmlns="" id="{F2A039E4-F69C-4905-B047-6891B77F8CA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1" y="1970240"/>
            <a:ext cx="10437812" cy="32116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175260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-3554" y="609600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9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8446" y="2336873"/>
            <a:ext cx="5608336" cy="3599313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29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303581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5/25/2019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32921" y="5936188"/>
            <a:ext cx="687066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0074" y="753227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2070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9F6BBB30-80DB-4A1B-9DD3-A090C4EF2F33}"/>
              </a:ext>
            </a:extLst>
          </p:cNvPr>
          <p:cNvGrpSpPr/>
          <p:nvPr userDrawn="1"/>
        </p:nvGrpSpPr>
        <p:grpSpPr bwMode="ltGray">
          <a:xfrm rot="5400000">
            <a:off x="7251814" y="1766245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18" name="Graphic 17" descr="Single gear">
              <a:extLst>
                <a:ext uri="{FF2B5EF4-FFF2-40B4-BE49-F238E27FC236}">
                  <a16:creationId xmlns:a16="http://schemas.microsoft.com/office/drawing/2014/main" xmlns="" id="{4FC3313D-A401-4847-ABED-CDF1803D067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19" name="Graphic 18" descr="Single gear">
              <a:extLst>
                <a:ext uri="{FF2B5EF4-FFF2-40B4-BE49-F238E27FC236}">
                  <a16:creationId xmlns:a16="http://schemas.microsoft.com/office/drawing/2014/main" xmlns="" id="{62BA598A-71EC-4BD4-8924-8F16E990AF5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20" name="Graphic 19" descr="Single gear">
              <a:extLst>
                <a:ext uri="{FF2B5EF4-FFF2-40B4-BE49-F238E27FC236}">
                  <a16:creationId xmlns:a16="http://schemas.microsoft.com/office/drawing/2014/main" xmlns="" id="{2086399E-589B-48EE-B396-961A783106E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21" name="Graphic 20" descr="Single gear">
              <a:extLst>
                <a:ext uri="{FF2B5EF4-FFF2-40B4-BE49-F238E27FC236}">
                  <a16:creationId xmlns:a16="http://schemas.microsoft.com/office/drawing/2014/main" xmlns="" id="{F2A039E4-F69C-4905-B047-6891B77F8CA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1" y="1970240"/>
            <a:ext cx="10437812" cy="32116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175260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-3554" y="609600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9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2922" y="2336872"/>
            <a:ext cx="2620817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303581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5/25/2019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32921" y="5936188"/>
            <a:ext cx="687066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0074" y="753227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xmlns="" id="{5E59F855-D2A7-4662-804E-17B59CD1A4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13022" y="2327474"/>
            <a:ext cx="6833757" cy="36087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75739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1090482"/>
          </a:xfrm>
        </p:spPr>
        <p:txBody>
          <a:bodyPr anchor="ctr" anchorCtr="0">
            <a:normAutofit/>
          </a:bodyPr>
          <a:lstStyle>
            <a:lvl1pPr>
              <a:defRPr sz="240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5/25/2019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3" name="SmartArt Placeholder 12">
            <a:extLst>
              <a:ext uri="{FF2B5EF4-FFF2-40B4-BE49-F238E27FC236}">
                <a16:creationId xmlns:a16="http://schemas.microsoft.com/office/drawing/2014/main" xmlns="" id="{DBD7FBFD-679C-4A5B-A176-220004B60453}"/>
              </a:ext>
            </a:extLst>
          </p:cNvPr>
          <p:cNvSpPr>
            <a:spLocks noGrp="1"/>
          </p:cNvSpPr>
          <p:nvPr>
            <p:ph type="dgm" sz="quarter" idx="13"/>
          </p:nvPr>
        </p:nvSpPr>
        <p:spPr>
          <a:xfrm>
            <a:off x="680321" y="386862"/>
            <a:ext cx="9614617" cy="3867638"/>
          </a:xfrm>
        </p:spPr>
        <p:txBody>
          <a:bodyPr/>
          <a:lstStyle/>
          <a:p>
            <a:r>
              <a:rPr lang="en-US" noProof="0" smtClean="0"/>
              <a:t>Click icon to add SmartArt graphic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2599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22B243BA-55F2-42F1-B294-0EB708FCD888}"/>
              </a:ext>
            </a:extLst>
          </p:cNvPr>
          <p:cNvGrpSpPr/>
          <p:nvPr userDrawn="1"/>
        </p:nvGrpSpPr>
        <p:grpSpPr>
          <a:xfrm rot="10800000">
            <a:off x="108452" y="75467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xmlns="" id="{46408269-63CF-4017-AC0D-C35B044D307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xmlns="" id="{7A3695B4-ADE3-45A9-8119-67D5F83A8C3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xmlns="" id="{6B8F0030-0551-4558-8533-64D2E4838DB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xmlns="" id="{59607E3E-29E0-44E4-899A-0955FA4D367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7" name="Graphic 16" descr="Single gear">
              <a:extLst>
                <a:ext uri="{FF2B5EF4-FFF2-40B4-BE49-F238E27FC236}">
                  <a16:creationId xmlns:a16="http://schemas.microsoft.com/office/drawing/2014/main" xmlns="" id="{AD4251FC-462A-4B83-9F84-2358E52E31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5/25/2019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1400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D7FCAB52-C8F0-4659-9B95-C792632631CE}"/>
              </a:ext>
            </a:extLst>
          </p:cNvPr>
          <p:cNvGrpSpPr/>
          <p:nvPr userDrawn="1"/>
        </p:nvGrpSpPr>
        <p:grpSpPr bwMode="ltGray">
          <a:xfrm rot="5400000">
            <a:off x="7251814" y="1766245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19" name="Graphic 18" descr="Single gear">
              <a:extLst>
                <a:ext uri="{FF2B5EF4-FFF2-40B4-BE49-F238E27FC236}">
                  <a16:creationId xmlns:a16="http://schemas.microsoft.com/office/drawing/2014/main" xmlns="" id="{5E98770F-9E46-4F69-9A76-F671813AF57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20" name="Graphic 19" descr="Single gear">
              <a:extLst>
                <a:ext uri="{FF2B5EF4-FFF2-40B4-BE49-F238E27FC236}">
                  <a16:creationId xmlns:a16="http://schemas.microsoft.com/office/drawing/2014/main" xmlns="" id="{F08BF8CF-C3C2-4767-B88B-DE07E6A628E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21" name="Graphic 20" descr="Single gear">
              <a:extLst>
                <a:ext uri="{FF2B5EF4-FFF2-40B4-BE49-F238E27FC236}">
                  <a16:creationId xmlns:a16="http://schemas.microsoft.com/office/drawing/2014/main" xmlns="" id="{E63AFEB7-4AAE-448E-8B0B-C2F2287771A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22" name="Graphic 21" descr="Single gear">
              <a:extLst>
                <a:ext uri="{FF2B5EF4-FFF2-40B4-BE49-F238E27FC236}">
                  <a16:creationId xmlns:a16="http://schemas.microsoft.com/office/drawing/2014/main" xmlns="" id="{E279C731-1AAF-453A-94B0-6CC29203950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5/25/2019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noProof="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noProof="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3132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8CB2BD5A-C0EC-4AC1-BBF1-851D8321B964}"/>
              </a:ext>
            </a:extLst>
          </p:cNvPr>
          <p:cNvGrpSpPr/>
          <p:nvPr userDrawn="1"/>
        </p:nvGrpSpPr>
        <p:grpSpPr>
          <a:xfrm rot="5400000">
            <a:off x="188826" y="1282475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xmlns="" id="{538A56DB-6938-460F-9BB3-A0A34C234B3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xmlns="" id="{E2A1D679-9D00-4DC7-82EC-B6C33270E7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xmlns="" id="{8DFB6E86-77FA-4731-B7FA-5A63254A3E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xmlns="" id="{982D40F0-DDB8-45E0-B9D1-5964842C730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7" name="Graphic 16" descr="Single gear">
              <a:extLst>
                <a:ext uri="{FF2B5EF4-FFF2-40B4-BE49-F238E27FC236}">
                  <a16:creationId xmlns:a16="http://schemas.microsoft.com/office/drawing/2014/main" xmlns="" id="{D744A42C-4948-489C-8EB2-12C65C47E90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189" y="5928628"/>
            <a:ext cx="10437812" cy="32116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1754188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-4931" y="4556102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7332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77333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047994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5/25/2019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77334" y="5936188"/>
            <a:ext cx="687066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8697" y="4698039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68936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BFC60FB4-27C2-4896-9B64-2DFE33815CE2}"/>
              </a:ext>
            </a:extLst>
          </p:cNvPr>
          <p:cNvGrpSpPr/>
          <p:nvPr userDrawn="1"/>
        </p:nvGrpSpPr>
        <p:grpSpPr bwMode="ltGray">
          <a:xfrm>
            <a:off x="7232499" y="-159283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24" name="Graphic 23" descr="Single gear">
              <a:extLst>
                <a:ext uri="{FF2B5EF4-FFF2-40B4-BE49-F238E27FC236}">
                  <a16:creationId xmlns:a16="http://schemas.microsoft.com/office/drawing/2014/main" xmlns="" id="{EE89D477-BED5-4149-965A-0C122D97A01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25" name="Graphic 24" descr="Single gear">
              <a:extLst>
                <a:ext uri="{FF2B5EF4-FFF2-40B4-BE49-F238E27FC236}">
                  <a16:creationId xmlns:a16="http://schemas.microsoft.com/office/drawing/2014/main" xmlns="" id="{5CCE09A4-D09F-43A2-8459-2E9D3E9602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26" name="Graphic 25" descr="Single gear">
              <a:extLst>
                <a:ext uri="{FF2B5EF4-FFF2-40B4-BE49-F238E27FC236}">
                  <a16:creationId xmlns:a16="http://schemas.microsoft.com/office/drawing/2014/main" xmlns="" id="{9A46A1B3-2A0B-4FFE-AE15-A11187E434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27" name="Graphic 26" descr="Single gear">
              <a:extLst>
                <a:ext uri="{FF2B5EF4-FFF2-40B4-BE49-F238E27FC236}">
                  <a16:creationId xmlns:a16="http://schemas.microsoft.com/office/drawing/2014/main" xmlns="" id="{D4F4A02A-94BC-4984-A372-3B77FC854C2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5/25/2019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5283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D1F89FDF-9788-47AD-B230-0314E7C8D087}"/>
              </a:ext>
            </a:extLst>
          </p:cNvPr>
          <p:cNvGrpSpPr/>
          <p:nvPr userDrawn="1"/>
        </p:nvGrpSpPr>
        <p:grpSpPr>
          <a:xfrm rot="10800000">
            <a:off x="99308" y="75467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9" name="Graphic 18" descr="Single gear">
              <a:extLst>
                <a:ext uri="{FF2B5EF4-FFF2-40B4-BE49-F238E27FC236}">
                  <a16:creationId xmlns:a16="http://schemas.microsoft.com/office/drawing/2014/main" xmlns="" id="{9CD6B783-A97E-437E-B4E2-F7D761F0A2E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20" name="Graphic 19" descr="Single gear">
              <a:extLst>
                <a:ext uri="{FF2B5EF4-FFF2-40B4-BE49-F238E27FC236}">
                  <a16:creationId xmlns:a16="http://schemas.microsoft.com/office/drawing/2014/main" xmlns="" id="{4699BB72-0480-4165-8D15-316CEED8CE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21" name="Graphic 20" descr="Single gear">
              <a:extLst>
                <a:ext uri="{FF2B5EF4-FFF2-40B4-BE49-F238E27FC236}">
                  <a16:creationId xmlns:a16="http://schemas.microsoft.com/office/drawing/2014/main" xmlns="" id="{685C07D9-1911-4085-8555-C992A61B10C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22" name="Graphic 21" descr="Single gear">
              <a:extLst>
                <a:ext uri="{FF2B5EF4-FFF2-40B4-BE49-F238E27FC236}">
                  <a16:creationId xmlns:a16="http://schemas.microsoft.com/office/drawing/2014/main" xmlns="" id="{D621B3C3-2371-4ED0-BC1D-87AABF852B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23" name="Graphic 22" descr="Single gear">
              <a:extLst>
                <a:ext uri="{FF2B5EF4-FFF2-40B4-BE49-F238E27FC236}">
                  <a16:creationId xmlns:a16="http://schemas.microsoft.com/office/drawing/2014/main" xmlns="" id="{D7D15287-50FE-4441-BA06-D454D73F7EF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076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175260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3077" y="609600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989256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5/25/2019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18596" y="5936188"/>
            <a:ext cx="687066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40493" y="748304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xmlns="" id="{2664D24B-EA78-4E18-9226-569365267E5E}"/>
              </a:ext>
            </a:extLst>
          </p:cNvPr>
          <p:cNvCxnSpPr/>
          <p:nvPr userDrawn="1"/>
        </p:nvCxnSpPr>
        <p:spPr>
          <a:xfrm>
            <a:off x="8571139" y="969699"/>
            <a:ext cx="0" cy="648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1">
            <a:extLst>
              <a:ext uri="{FF2B5EF4-FFF2-40B4-BE49-F238E27FC236}">
                <a16:creationId xmlns:a16="http://schemas.microsoft.com/office/drawing/2014/main" xmlns="" id="{5BE17E03-04A7-46ED-8623-88DFFD7E30B0}"/>
              </a:ext>
            </a:extLst>
          </p:cNvPr>
          <p:cNvSpPr txBox="1">
            <a:spLocks/>
          </p:cNvSpPr>
          <p:nvPr userDrawn="1"/>
        </p:nvSpPr>
        <p:spPr>
          <a:xfrm>
            <a:off x="2106131" y="790252"/>
            <a:ext cx="3060802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noProof="0" dirty="0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xmlns="" id="{A3840076-AFCB-4C84-8E23-85DAD3CBEF3E}"/>
              </a:ext>
            </a:extLst>
          </p:cNvPr>
          <p:cNvCxnSpPr/>
          <p:nvPr userDrawn="1"/>
        </p:nvCxnSpPr>
        <p:spPr>
          <a:xfrm>
            <a:off x="5294539" y="969699"/>
            <a:ext cx="0" cy="648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itle 50">
            <a:extLst>
              <a:ext uri="{FF2B5EF4-FFF2-40B4-BE49-F238E27FC236}">
                <a16:creationId xmlns:a16="http://schemas.microsoft.com/office/drawing/2014/main" xmlns="" id="{BBA20603-8433-4B38-976F-F18CF78D6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132" y="735087"/>
            <a:ext cx="3060802" cy="1080938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xmlns="" id="{EF340F6C-3335-49B0-AE89-7103CA6A7F5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84611" y="735013"/>
            <a:ext cx="3060700" cy="108108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3600">
                <a:latin typeface="+mj-lt"/>
              </a:defRPr>
            </a:lvl1pPr>
            <a:lvl2pPr>
              <a:defRPr sz="3600">
                <a:latin typeface="+mj-lt"/>
              </a:defRPr>
            </a:lvl2pPr>
            <a:lvl3pPr>
              <a:defRPr sz="3600">
                <a:latin typeface="+mj-lt"/>
              </a:defRPr>
            </a:lvl3pPr>
            <a:lvl4pPr>
              <a:defRPr sz="3600">
                <a:latin typeface="+mj-lt"/>
              </a:defRPr>
            </a:lvl4pPr>
            <a:lvl5pPr>
              <a:defRPr sz="3600">
                <a:latin typeface="+mj-lt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xmlns="" id="{1F0AD31D-2FFB-40A9-96C2-F4EE3869BC5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62988" y="746125"/>
            <a:ext cx="3070225" cy="10588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3600">
                <a:latin typeface="+mj-lt"/>
              </a:defRPr>
            </a:lvl1pPr>
            <a:lvl2pPr algn="ctr">
              <a:defRPr sz="3600">
                <a:latin typeface="+mj-lt"/>
              </a:defRPr>
            </a:lvl2pPr>
            <a:lvl3pPr algn="ctr">
              <a:defRPr sz="3600">
                <a:latin typeface="+mj-lt"/>
              </a:defRPr>
            </a:lvl3pPr>
            <a:lvl4pPr algn="ctr">
              <a:defRPr sz="3600">
                <a:latin typeface="+mj-lt"/>
              </a:defRPr>
            </a:lvl4pPr>
            <a:lvl5pPr algn="ctr">
              <a:defRPr sz="3600">
                <a:latin typeface="+mj-lt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7" name="Content Placeholder 56">
            <a:extLst>
              <a:ext uri="{FF2B5EF4-FFF2-40B4-BE49-F238E27FC236}">
                <a16:creationId xmlns:a16="http://schemas.microsoft.com/office/drawing/2014/main" xmlns="" id="{52B689E9-5B4C-4CC0-AAA4-847EB66C3302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2106131" y="2116138"/>
            <a:ext cx="3060802" cy="3713162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58" name="Content Placeholder 56">
            <a:extLst>
              <a:ext uri="{FF2B5EF4-FFF2-40B4-BE49-F238E27FC236}">
                <a16:creationId xmlns:a16="http://schemas.microsoft.com/office/drawing/2014/main" xmlns="" id="{1D5202CC-08D0-4157-9CB3-AA1EF4A2C855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384611" y="2103211"/>
            <a:ext cx="3060802" cy="3713162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59" name="Content Placeholder 56">
            <a:extLst>
              <a:ext uri="{FF2B5EF4-FFF2-40B4-BE49-F238E27FC236}">
                <a16:creationId xmlns:a16="http://schemas.microsoft.com/office/drawing/2014/main" xmlns="" id="{7BE8E782-50B7-4C4E-BEA5-DDA27E0F681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8659892" y="2097613"/>
            <a:ext cx="3060802" cy="3713162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725301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2C074DF2-6D4F-4B58-A82E-6322DB69A6CC}"/>
              </a:ext>
            </a:extLst>
          </p:cNvPr>
          <p:cNvGrpSpPr/>
          <p:nvPr userDrawn="1"/>
        </p:nvGrpSpPr>
        <p:grpSpPr bwMode="ltGray">
          <a:xfrm>
            <a:off x="7232499" y="-159283"/>
            <a:ext cx="4959501" cy="5242297"/>
            <a:chOff x="7232499" y="-159283"/>
            <a:chExt cx="4959501" cy="5242297"/>
          </a:xfrm>
          <a:solidFill>
            <a:srgbClr val="76280B">
              <a:alpha val="60000"/>
            </a:srgbClr>
          </a:solidFill>
        </p:grpSpPr>
        <p:pic>
          <p:nvPicPr>
            <p:cNvPr id="29" name="Graphic 28" descr="Single gear">
              <a:extLst>
                <a:ext uri="{FF2B5EF4-FFF2-40B4-BE49-F238E27FC236}">
                  <a16:creationId xmlns:a16="http://schemas.microsoft.com/office/drawing/2014/main" xmlns="" id="{B9A8CB2C-0A50-43EC-A2C7-F536FF84DE4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31" name="Graphic 30" descr="Single gear">
              <a:extLst>
                <a:ext uri="{FF2B5EF4-FFF2-40B4-BE49-F238E27FC236}">
                  <a16:creationId xmlns:a16="http://schemas.microsoft.com/office/drawing/2014/main" xmlns="" id="{71F3D36D-2C1A-4D06-A27F-6A64AA1188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32" name="Graphic 31" descr="Single gear">
              <a:extLst>
                <a:ext uri="{FF2B5EF4-FFF2-40B4-BE49-F238E27FC236}">
                  <a16:creationId xmlns:a16="http://schemas.microsoft.com/office/drawing/2014/main" xmlns="" id="{61F0F601-D5AC-45C0-92B6-2376085B0D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203014"/>
              <a:ext cx="2880000" cy="2880000"/>
            </a:xfrm>
            <a:prstGeom prst="rect">
              <a:avLst/>
            </a:prstGeom>
          </p:spPr>
        </p:pic>
        <p:pic>
          <p:nvPicPr>
            <p:cNvPr id="33" name="Graphic 32" descr="Single gear">
              <a:extLst>
                <a:ext uri="{FF2B5EF4-FFF2-40B4-BE49-F238E27FC236}">
                  <a16:creationId xmlns:a16="http://schemas.microsoft.com/office/drawing/2014/main" xmlns="" id="{DE792A6A-B423-4979-BD59-4CD4A74069B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5/25/2019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25567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0070C0">
                <a:alpha val="80000"/>
                <a:lumMod val="90000"/>
                <a:lumOff val="10000"/>
              </a:srgbClr>
            </a:gs>
            <a:gs pos="0">
              <a:srgbClr val="00B0F0"/>
            </a:gs>
            <a:gs pos="85000">
              <a:srgbClr val="002060"/>
            </a:gs>
            <a:gs pos="100000">
              <a:schemeClr val="bg1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2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D6166-2B42-4F11-BAA6-8ABAE1BE810C}" type="datetimeFigureOut">
              <a:rPr lang="en-US" noProof="0" smtClean="0"/>
              <a:t>5/25/2019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32264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79" r:id="rId5"/>
    <p:sldLayoutId id="2147483665" r:id="rId6"/>
    <p:sldLayoutId id="2147483680" r:id="rId7"/>
    <p:sldLayoutId id="2147483666" r:id="rId8"/>
    <p:sldLayoutId id="2147483682" r:id="rId9"/>
    <p:sldLayoutId id="2147483667" r:id="rId10"/>
    <p:sldLayoutId id="2147483668" r:id="rId11"/>
    <p:sldLayoutId id="2147483681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8" r:id="rId18"/>
    <p:sldLayoutId id="2147483675" r:id="rId19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9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7.jpg"/><Relationship Id="rId4" Type="http://schemas.openxmlformats.org/officeDocument/2006/relationships/image" Target="../media/image17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source=imgres&amp;cd=&amp;cad=rja&amp;uact=8&amp;ved=0CAgQjRwwAA&amp;url=https://pixabay.com/en/tick-ok-check-correct-okay-160426/&amp;ei=jnCRVbyZGJCM7Aa3ur5g&amp;psig=AFQjCNHImlAc-E-vWIvQSO9JNxPfE_Ng9A&amp;ust=1435681294498730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png"/><Relationship Id="rId9" Type="http://schemas.openxmlformats.org/officeDocument/2006/relationships/image" Target="../media/image8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../media/image7.jpg"/><Relationship Id="rId7" Type="http://schemas.openxmlformats.org/officeDocument/2006/relationships/image" Target="../media/image25.png"/><Relationship Id="rId12" Type="http://schemas.openxmlformats.org/officeDocument/2006/relationships/hyperlink" Target="http://www.edutrustfoundation.org.ng/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../media/image24.png"/><Relationship Id="rId10" Type="http://schemas.openxmlformats.org/officeDocument/2006/relationships/image" Target="../media/image26.png"/><Relationship Id="rId4" Type="http://schemas.openxmlformats.org/officeDocument/2006/relationships/image" Target="NULL"/><Relationship Id="rId9" Type="http://schemas.openxmlformats.org/officeDocument/2006/relationships/hyperlink" Target="mailto:info@edutrustfoundation.org.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 descr="Book icon">
            <a:extLst>
              <a:ext uri="{FF2B5EF4-FFF2-40B4-BE49-F238E27FC236}">
                <a16:creationId xmlns:a16="http://schemas.microsoft.com/office/drawing/2014/main" xmlns="" id="{E26792AF-5D39-4A12-8EDD-CC09A60BDA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44993" y="2961000"/>
            <a:ext cx="936000" cy="936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98BBFB-4314-436C-A688-96F483D693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 anchorCtr="0"/>
          <a:lstStyle/>
          <a:p>
            <a:r>
              <a:rPr lang="en-US" sz="7200" dirty="0" smtClean="0">
                <a:solidFill>
                  <a:srgbClr val="FFC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Edu</a:t>
            </a:r>
            <a:r>
              <a:rPr lang="en-US" sz="7200" dirty="0" smtClean="0">
                <a:solidFill>
                  <a:srgbClr val="00B0F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Trust </a:t>
            </a:r>
            <a:r>
              <a:rPr lang="en-US" sz="7200" dirty="0" smtClean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Foundation</a:t>
            </a:r>
            <a:endParaRPr lang="en-US" sz="7200" dirty="0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Agency FB" panose="020B0503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AA173D3-8B7E-4F91-B862-AC30CB0D27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0993" y="4946489"/>
            <a:ext cx="9717685" cy="764197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Agency FB" panose="020B0503020202020204" pitchFamily="34" charset="0"/>
              </a:rPr>
              <a:t>Educational Trust Foundation for Sustainable Development</a:t>
            </a:r>
            <a:endParaRPr lang="en-US" sz="4000" dirty="0">
              <a:latin typeface="Agency FB" panose="020B05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9271" y="2977134"/>
            <a:ext cx="1816608" cy="86563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906530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Leaders on “Education”</a:t>
            </a:r>
            <a:endParaRPr lang="en-US" sz="7200" dirty="0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5DB23205-1719-4B43-A690-268E347D390E}"/>
              </a:ext>
            </a:extLst>
          </p:cNvPr>
          <p:cNvSpPr txBox="1">
            <a:spLocks/>
          </p:cNvSpPr>
          <p:nvPr/>
        </p:nvSpPr>
        <p:spPr>
          <a:xfrm>
            <a:off x="561975" y="2374973"/>
            <a:ext cx="9979504" cy="422585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5400" dirty="0" smtClean="0">
              <a:latin typeface="Agency FB" panose="020B0503020202020204" pitchFamily="34" charset="0"/>
            </a:endParaRPr>
          </a:p>
          <a:p>
            <a:pPr marL="0" indent="0" algn="ctr">
              <a:buNone/>
            </a:pPr>
            <a:r>
              <a:rPr lang="en-US" sz="5400" dirty="0" smtClean="0">
                <a:latin typeface="Agency FB" panose="020B0503020202020204" pitchFamily="34" charset="0"/>
              </a:rPr>
              <a:t>“</a:t>
            </a:r>
            <a:r>
              <a:rPr lang="en-US" sz="5400" dirty="0">
                <a:latin typeface="Agency FB" panose="020B0503020202020204" pitchFamily="34" charset="0"/>
              </a:rPr>
              <a:t>Education is the most powerful weapon with which you can use to </a:t>
            </a:r>
            <a:r>
              <a:rPr lang="en-US" sz="5400" dirty="0">
                <a:solidFill>
                  <a:srgbClr val="FFC000"/>
                </a:solidFill>
                <a:latin typeface="Agency FB" panose="020B0503020202020204" pitchFamily="34" charset="0"/>
              </a:rPr>
              <a:t>change the world</a:t>
            </a:r>
            <a:r>
              <a:rPr lang="en-US" sz="5400" dirty="0">
                <a:latin typeface="Agency FB" panose="020B0503020202020204" pitchFamily="34" charset="0"/>
              </a:rPr>
              <a:t>.”</a:t>
            </a:r>
          </a:p>
          <a:p>
            <a:pPr marL="0" indent="0" algn="ctr">
              <a:buNone/>
            </a:pPr>
            <a:r>
              <a:rPr lang="en-US" sz="4000" dirty="0">
                <a:latin typeface="Agency FB" panose="020B0503020202020204" pitchFamily="34" charset="0"/>
              </a:rPr>
              <a:t>— Nelson Mandela</a:t>
            </a:r>
            <a:r>
              <a:rPr lang="en-US" sz="5400" dirty="0">
                <a:latin typeface="Agency FB" panose="020B0503020202020204" pitchFamily="34" charset="0"/>
              </a:rPr>
              <a:t> </a:t>
            </a:r>
          </a:p>
        </p:txBody>
      </p:sp>
      <p:pic>
        <p:nvPicPr>
          <p:cNvPr id="6" name="Graphic 8" descr="Book icon">
            <a:extLst>
              <a:ext uri="{FF2B5EF4-FFF2-40B4-BE49-F238E27FC236}">
                <a16:creationId xmlns:a16="http://schemas.microsoft.com/office/drawing/2014/main" xmlns="" id="{E26792AF-5D39-4A12-8EDD-CC09A60BDA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936793" y="80835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78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descr="Clipboard icon">
            <a:extLst>
              <a:ext uri="{FF2B5EF4-FFF2-40B4-BE49-F238E27FC236}">
                <a16:creationId xmlns:a16="http://schemas.microsoft.com/office/drawing/2014/main" xmlns="" id="{6919C957-53BE-4D79-9BA1-A263BA61FA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76225" y="797815"/>
            <a:ext cx="1076325" cy="952500"/>
          </a:xfrm>
          <a:prstGeom prst="rect">
            <a:avLst/>
          </a:prstGeom>
        </p:spPr>
      </p:pic>
      <p:sp>
        <p:nvSpPr>
          <p:cNvPr id="26" name="Text Placeholder 25">
            <a:extLst>
              <a:ext uri="{FF2B5EF4-FFF2-40B4-BE49-F238E27FC236}">
                <a16:creationId xmlns:a16="http://schemas.microsoft.com/office/drawing/2014/main" xmlns="" id="{7202BD88-8A83-49DA-A828-7C40491D29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06131" y="2411413"/>
            <a:ext cx="3060802" cy="37131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 smtClean="0">
              <a:latin typeface="Agency FB" panose="020B0503020202020204" pitchFamily="34" charset="0"/>
            </a:endParaRPr>
          </a:p>
          <a:p>
            <a:pPr marL="0" indent="0">
              <a:buNone/>
            </a:pPr>
            <a:endParaRPr lang="en-US" sz="3200" dirty="0">
              <a:latin typeface="Agency FB" panose="020B0503020202020204" pitchFamily="34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Agency FB" panose="020B0503020202020204" pitchFamily="34" charset="0"/>
              </a:rPr>
              <a:t>1 out of every 5 out-of-school children is </a:t>
            </a:r>
            <a:r>
              <a:rPr lang="en-US" sz="3200" b="1" dirty="0" smtClean="0">
                <a:solidFill>
                  <a:srgbClr val="FFC000"/>
                </a:solidFill>
                <a:latin typeface="Agency FB" panose="020B0503020202020204" pitchFamily="34" charset="0"/>
              </a:rPr>
              <a:t>in Nigeria.</a:t>
            </a:r>
            <a:endParaRPr lang="en-US" sz="3200" b="1" dirty="0">
              <a:solidFill>
                <a:srgbClr val="FFC000"/>
              </a:solidFill>
              <a:latin typeface="Agency FB" panose="020B0503020202020204" pitchFamily="34" charset="0"/>
            </a:endParaRP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xmlns="" id="{2262342E-3D19-495D-AA4E-DB249EBB635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384611" y="2522311"/>
            <a:ext cx="3060802" cy="37131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latin typeface="Agency FB" panose="020B0503020202020204" pitchFamily="34" charset="0"/>
              </a:rPr>
              <a:t>More than 10.5 million children are out of the </a:t>
            </a:r>
            <a:r>
              <a:rPr lang="en-US" sz="3200" b="1" dirty="0">
                <a:solidFill>
                  <a:srgbClr val="FFC000"/>
                </a:solidFill>
                <a:latin typeface="Agency FB" panose="020B0503020202020204" pitchFamily="34" charset="0"/>
              </a:rPr>
              <a:t>Nigerian </a:t>
            </a:r>
            <a:r>
              <a:rPr lang="en-US" sz="3200" dirty="0" smtClean="0">
                <a:latin typeface="Agency FB" panose="020B0503020202020204" pitchFamily="34" charset="0"/>
              </a:rPr>
              <a:t>education </a:t>
            </a:r>
            <a:r>
              <a:rPr lang="en-US" sz="3200" dirty="0">
                <a:latin typeface="Agency FB" panose="020B0503020202020204" pitchFamily="34" charset="0"/>
              </a:rPr>
              <a:t>system and only 4% of girls in </a:t>
            </a:r>
            <a:r>
              <a:rPr lang="en-US" sz="3200" b="1" dirty="0">
                <a:solidFill>
                  <a:srgbClr val="FFC000"/>
                </a:solidFill>
                <a:latin typeface="Agency FB" panose="020B0503020202020204" pitchFamily="34" charset="0"/>
              </a:rPr>
              <a:t>northern Nigeria </a:t>
            </a:r>
            <a:r>
              <a:rPr lang="en-US" sz="3200" dirty="0">
                <a:latin typeface="Agency FB" panose="020B0503020202020204" pitchFamily="34" charset="0"/>
              </a:rPr>
              <a:t>complete secondary </a:t>
            </a:r>
            <a:r>
              <a:rPr lang="en-US" sz="3200" dirty="0" smtClean="0">
                <a:latin typeface="Agency FB" panose="020B0503020202020204" pitchFamily="34" charset="0"/>
              </a:rPr>
              <a:t>school.</a:t>
            </a:r>
            <a:endParaRPr lang="en-US" sz="3200" dirty="0">
              <a:latin typeface="Agency FB" panose="020B0503020202020204" pitchFamily="34" charset="0"/>
            </a:endParaRP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xmlns="" id="{64097651-42EF-4D7F-B8A0-A7E7F7312B7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659892" y="2516713"/>
            <a:ext cx="3060802" cy="37131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 smtClean="0">
              <a:latin typeface="Agency FB" panose="020B0503020202020204" pitchFamily="34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Agency FB" panose="020B0503020202020204" pitchFamily="34" charset="0"/>
              </a:rPr>
              <a:t>Up </a:t>
            </a:r>
            <a:r>
              <a:rPr lang="en-US" sz="3200" dirty="0">
                <a:latin typeface="Agency FB" panose="020B0503020202020204" pitchFamily="34" charset="0"/>
              </a:rPr>
              <a:t>to 50 million schoolchildren at all levels </a:t>
            </a:r>
            <a:r>
              <a:rPr lang="en-US" sz="3200" b="1" dirty="0" smtClean="0">
                <a:solidFill>
                  <a:srgbClr val="FFC000"/>
                </a:solidFill>
                <a:latin typeface="Agency FB" panose="020B0503020202020204" pitchFamily="34" charset="0"/>
              </a:rPr>
              <a:t>in Nigeria </a:t>
            </a:r>
            <a:r>
              <a:rPr lang="en-US" sz="3200" dirty="0" smtClean="0">
                <a:latin typeface="Agency FB" panose="020B0503020202020204" pitchFamily="34" charset="0"/>
              </a:rPr>
              <a:t>are deprived in one way or another. </a:t>
            </a:r>
            <a:endParaRPr lang="en-US" sz="3200" dirty="0">
              <a:latin typeface="Agency FB" panose="020B0503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4421" y="853059"/>
            <a:ext cx="1816608" cy="86563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129" y="783059"/>
            <a:ext cx="1196521" cy="104774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950" y="866775"/>
            <a:ext cx="1733550" cy="851276"/>
          </a:xfrm>
          <a:prstGeom prst="rect">
            <a:avLst/>
          </a:prstGeom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95387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25">
            <a:extLst>
              <a:ext uri="{FF2B5EF4-FFF2-40B4-BE49-F238E27FC236}">
                <a16:creationId xmlns:a16="http://schemas.microsoft.com/office/drawing/2014/main" xmlns="" id="{7202BD88-8A83-49DA-A828-7C40491D29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984075" y="2266551"/>
            <a:ext cx="3182858" cy="36078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 smtClean="0">
              <a:latin typeface="Agency FB" panose="020B0503020202020204" pitchFamily="34" charset="0"/>
            </a:endParaRPr>
          </a:p>
          <a:p>
            <a:pPr marL="0" indent="0">
              <a:buNone/>
            </a:pPr>
            <a:endParaRPr lang="en-US" sz="3600" dirty="0">
              <a:latin typeface="Agency FB" panose="020B0503020202020204" pitchFamily="34" charset="0"/>
            </a:endParaRPr>
          </a:p>
          <a:p>
            <a:pPr marL="0" indent="0">
              <a:buNone/>
            </a:pPr>
            <a:r>
              <a:rPr lang="en-US" sz="3600" dirty="0" smtClean="0">
                <a:latin typeface="Agency FB" panose="020B0503020202020204" pitchFamily="34" charset="0"/>
              </a:rPr>
              <a:t>SDG-4:</a:t>
            </a:r>
          </a:p>
          <a:p>
            <a:pPr marL="0" indent="0">
              <a:buNone/>
            </a:pPr>
            <a:r>
              <a:rPr lang="en-US" sz="4000" b="1" dirty="0" smtClean="0">
                <a:solidFill>
                  <a:srgbClr val="FFC000"/>
                </a:solidFill>
                <a:latin typeface="Agency FB" panose="020B0503020202020204" pitchFamily="34" charset="0"/>
              </a:rPr>
              <a:t>Quality Education</a:t>
            </a:r>
          </a:p>
          <a:p>
            <a:pPr marL="0" lvl="0" indent="0" defTabSz="457200">
              <a:lnSpc>
                <a:spcPct val="100000"/>
              </a:lnSpc>
              <a:spcBef>
                <a:spcPts val="0"/>
              </a:spcBef>
              <a:buNone/>
            </a:pPr>
            <a:endParaRPr lang="en-US" sz="1200" dirty="0" smtClean="0">
              <a:solidFill>
                <a:prstClr val="whit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 defTabSz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 smtClean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http</a:t>
            </a:r>
            <a:r>
              <a:rPr lang="en-US" sz="1200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://www.un.org/sustainabledevelopment</a:t>
            </a:r>
          </a:p>
          <a:p>
            <a:pPr marL="0" indent="0">
              <a:buNone/>
            </a:pPr>
            <a:endParaRPr lang="en-US" sz="4000" b="1" dirty="0">
              <a:solidFill>
                <a:srgbClr val="FFC000"/>
              </a:solidFill>
              <a:latin typeface="Agency FB" panose="020B0503020202020204" pitchFamily="34" charset="0"/>
            </a:endParaRP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xmlns="" id="{2262342E-3D19-495D-AA4E-DB249EBB635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384611" y="2522311"/>
            <a:ext cx="3060802" cy="37131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 smtClean="0">
              <a:latin typeface="Agency FB" panose="020B0503020202020204" pitchFamily="34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Agency FB" panose="020B0503020202020204" pitchFamily="34" charset="0"/>
              </a:rPr>
              <a:t>Education </a:t>
            </a:r>
            <a:r>
              <a:rPr lang="en-US" sz="3200" dirty="0">
                <a:latin typeface="Agency FB" panose="020B0503020202020204" pitchFamily="34" charset="0"/>
              </a:rPr>
              <a:t>is the </a:t>
            </a:r>
            <a:r>
              <a:rPr lang="en-US" sz="3200" b="1" dirty="0">
                <a:solidFill>
                  <a:srgbClr val="FFC000"/>
                </a:solidFill>
                <a:latin typeface="Agency FB" panose="020B0503020202020204" pitchFamily="34" charset="0"/>
              </a:rPr>
              <a:t>key</a:t>
            </a:r>
            <a:r>
              <a:rPr lang="en-US" sz="3200" dirty="0">
                <a:latin typeface="Agency FB" panose="020B0503020202020204" pitchFamily="34" charset="0"/>
              </a:rPr>
              <a:t> that will allow many other </a:t>
            </a:r>
            <a:r>
              <a:rPr lang="en-US" sz="3200" dirty="0" smtClean="0">
                <a:latin typeface="Agency FB" panose="020B0503020202020204" pitchFamily="34" charset="0"/>
              </a:rPr>
              <a:t>Sustainable Development Goals (SDGs) </a:t>
            </a:r>
            <a:r>
              <a:rPr lang="en-US" sz="3200" dirty="0">
                <a:latin typeface="Agency FB" panose="020B0503020202020204" pitchFamily="34" charset="0"/>
              </a:rPr>
              <a:t>to be </a:t>
            </a:r>
            <a:r>
              <a:rPr lang="en-US" sz="3200" dirty="0" smtClean="0">
                <a:latin typeface="Agency FB" panose="020B0503020202020204" pitchFamily="34" charset="0"/>
              </a:rPr>
              <a:t>achieved</a:t>
            </a:r>
            <a:endParaRPr lang="en-US" sz="3200" dirty="0">
              <a:latin typeface="Agency FB" panose="020B0503020202020204" pitchFamily="34" charset="0"/>
            </a:endParaRP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xmlns="" id="{64097651-42EF-4D7F-B8A0-A7E7F7312B7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659892" y="2464957"/>
            <a:ext cx="3060802" cy="4039362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200" dirty="0">
                <a:latin typeface="Agency FB" panose="020B0503020202020204" pitchFamily="34" charset="0"/>
              </a:rPr>
              <a:t>Empowers people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Agency FB" panose="020B0503020202020204" pitchFamily="34" charset="0"/>
              </a:rPr>
              <a:t>Break from poverty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Agency FB" panose="020B0503020202020204" pitchFamily="34" charset="0"/>
              </a:rPr>
              <a:t>Reduce inequalities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Agency FB" panose="020B0503020202020204" pitchFamily="34" charset="0"/>
              </a:rPr>
              <a:t>Gender equality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Agency FB" panose="020B0503020202020204" pitchFamily="34" charset="0"/>
              </a:rPr>
              <a:t>Healthy lives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Agency FB" panose="020B0503020202020204" pitchFamily="34" charset="0"/>
              </a:rPr>
              <a:t>Jobs and livelihoods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Agency FB" panose="020B0503020202020204" pitchFamily="34" charset="0"/>
              </a:rPr>
              <a:t>Peace and tolerance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Agency FB" panose="020B0503020202020204" pitchFamily="34" charset="0"/>
              </a:rPr>
              <a:t>National development </a:t>
            </a:r>
          </a:p>
          <a:p>
            <a:pPr marL="0" indent="0">
              <a:buNone/>
            </a:pPr>
            <a:endParaRPr lang="en-US" sz="3200" dirty="0" smtClean="0">
              <a:latin typeface="Agency FB" panose="020B0503020202020204" pitchFamily="34" charset="0"/>
            </a:endParaRPr>
          </a:p>
          <a:p>
            <a:pPr marL="0" indent="0">
              <a:buNone/>
            </a:pPr>
            <a:endParaRPr lang="en-US" sz="3200" dirty="0">
              <a:latin typeface="Agency FB" panose="020B0503020202020204" pitchFamily="34" charset="0"/>
            </a:endParaRPr>
          </a:p>
        </p:txBody>
      </p:sp>
      <p:sp>
        <p:nvSpPr>
          <p:cNvPr id="10" name="Title 87">
            <a:extLst>
              <a:ext uri="{FF2B5EF4-FFF2-40B4-BE49-F238E27FC236}">
                <a16:creationId xmlns="" xmlns:a16="http://schemas.microsoft.com/office/drawing/2014/main" id="{41B70991-B117-418C-8432-39BA57751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132" y="735087"/>
            <a:ext cx="3060802" cy="1080938"/>
          </a:xfrm>
        </p:spPr>
        <p:txBody>
          <a:bodyPr>
            <a:normAutofit/>
          </a:bodyPr>
          <a:lstStyle/>
          <a:p>
            <a:r>
              <a:rPr lang="en-US" sz="7200" dirty="0" smtClean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What?</a:t>
            </a:r>
            <a:endParaRPr lang="en-US" sz="7200" dirty="0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Agency FB" panose="020B0503020202020204" pitchFamily="34" charset="0"/>
            </a:endParaRPr>
          </a:p>
        </p:txBody>
      </p:sp>
      <p:sp>
        <p:nvSpPr>
          <p:cNvPr id="11" name="Title 87">
            <a:extLst>
              <a:ext uri="{FF2B5EF4-FFF2-40B4-BE49-F238E27FC236}">
                <a16:creationId xmlns="" xmlns:a16="http://schemas.microsoft.com/office/drawing/2014/main" id="{41B70991-B117-418C-8432-39BA57751DD0}"/>
              </a:ext>
            </a:extLst>
          </p:cNvPr>
          <p:cNvSpPr txBox="1">
            <a:spLocks/>
          </p:cNvSpPr>
          <p:nvPr/>
        </p:nvSpPr>
        <p:spPr>
          <a:xfrm>
            <a:off x="5415791" y="758097"/>
            <a:ext cx="3060802" cy="108093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dirty="0" smtClean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Why?</a:t>
            </a:r>
            <a:endParaRPr lang="en-US" sz="7200" dirty="0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Agency FB" panose="020B0503020202020204" pitchFamily="34" charset="0"/>
            </a:endParaRPr>
          </a:p>
        </p:txBody>
      </p:sp>
      <p:sp>
        <p:nvSpPr>
          <p:cNvPr id="12" name="Title 87">
            <a:extLst>
              <a:ext uri="{FF2B5EF4-FFF2-40B4-BE49-F238E27FC236}">
                <a16:creationId xmlns="" xmlns:a16="http://schemas.microsoft.com/office/drawing/2014/main" id="{41B70991-B117-418C-8432-39BA57751DD0}"/>
              </a:ext>
            </a:extLst>
          </p:cNvPr>
          <p:cNvSpPr txBox="1">
            <a:spLocks/>
          </p:cNvSpPr>
          <p:nvPr/>
        </p:nvSpPr>
        <p:spPr>
          <a:xfrm>
            <a:off x="8840472" y="749469"/>
            <a:ext cx="3060802" cy="108093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dirty="0" smtClean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How?</a:t>
            </a:r>
            <a:endParaRPr lang="en-US" sz="7200" dirty="0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Agency FB" panose="020B0503020202020204" pitchFamily="34" charset="0"/>
            </a:endParaRPr>
          </a:p>
        </p:txBody>
      </p:sp>
      <p:sp>
        <p:nvSpPr>
          <p:cNvPr id="14" name="Freeform 229">
            <a:extLst>
              <a:ext uri="{FF2B5EF4-FFF2-40B4-BE49-F238E27FC236}">
                <a16:creationId xmlns="" xmlns:a16="http://schemas.microsoft.com/office/drawing/2014/main" id="{EBE20B27-B2D5-4EE7-A085-DE0C85AFA74D}"/>
              </a:ext>
            </a:extLst>
          </p:cNvPr>
          <p:cNvSpPr>
            <a:spLocks noEditPoints="1"/>
          </p:cNvSpPr>
          <p:nvPr/>
        </p:nvSpPr>
        <p:spPr bwMode="auto">
          <a:xfrm>
            <a:off x="340335" y="820484"/>
            <a:ext cx="901867" cy="896169"/>
          </a:xfrm>
          <a:custGeom>
            <a:avLst/>
            <a:gdLst>
              <a:gd name="T0" fmla="*/ 388564 w 791"/>
              <a:gd name="T1" fmla="*/ 73785 h 792"/>
              <a:gd name="T2" fmla="*/ 0 w 791"/>
              <a:gd name="T3" fmla="*/ 232056 h 792"/>
              <a:gd name="T4" fmla="*/ 4512 w 791"/>
              <a:gd name="T5" fmla="*/ 268667 h 792"/>
              <a:gd name="T6" fmla="*/ 32145 w 791"/>
              <a:gd name="T7" fmla="*/ 338509 h 792"/>
              <a:gd name="T8" fmla="*/ 360366 w 791"/>
              <a:gd name="T9" fmla="*/ 341325 h 792"/>
              <a:gd name="T10" fmla="*/ 327657 w 791"/>
              <a:gd name="T11" fmla="*/ 350337 h 792"/>
              <a:gd name="T12" fmla="*/ 38913 w 791"/>
              <a:gd name="T13" fmla="*/ 334566 h 792"/>
              <a:gd name="T14" fmla="*/ 218814 w 791"/>
              <a:gd name="T15" fmla="*/ 306967 h 792"/>
              <a:gd name="T16" fmla="*/ 36093 w 791"/>
              <a:gd name="T17" fmla="*/ 272046 h 792"/>
              <a:gd name="T18" fmla="*/ 81209 w 791"/>
              <a:gd name="T19" fmla="*/ 152639 h 792"/>
              <a:gd name="T20" fmla="*/ 104895 w 791"/>
              <a:gd name="T21" fmla="*/ 192066 h 792"/>
              <a:gd name="T22" fmla="*/ 103767 w 791"/>
              <a:gd name="T23" fmla="*/ 216285 h 792"/>
              <a:gd name="T24" fmla="*/ 162419 w 791"/>
              <a:gd name="T25" fmla="*/ 190376 h 792"/>
              <a:gd name="T26" fmla="*/ 122942 w 791"/>
              <a:gd name="T27" fmla="*/ 292323 h 792"/>
              <a:gd name="T28" fmla="*/ 197948 w 791"/>
              <a:gd name="T29" fmla="*/ 223044 h 792"/>
              <a:gd name="T30" fmla="*/ 178209 w 791"/>
              <a:gd name="T31" fmla="*/ 198261 h 792"/>
              <a:gd name="T32" fmla="*/ 289308 w 791"/>
              <a:gd name="T33" fmla="*/ 67589 h 792"/>
              <a:gd name="T34" fmla="*/ 329349 w 791"/>
              <a:gd name="T35" fmla="*/ 145880 h 792"/>
              <a:gd name="T36" fmla="*/ 344011 w 791"/>
              <a:gd name="T37" fmla="*/ 273173 h 792"/>
              <a:gd name="T38" fmla="*/ 305663 w 791"/>
              <a:gd name="T39" fmla="*/ 355969 h 792"/>
              <a:gd name="T40" fmla="*/ 224453 w 791"/>
              <a:gd name="T41" fmla="*/ 346957 h 792"/>
              <a:gd name="T42" fmla="*/ 274645 w 791"/>
              <a:gd name="T43" fmla="*/ 279368 h 792"/>
              <a:gd name="T44" fmla="*/ 328221 w 791"/>
              <a:gd name="T45" fmla="*/ 327807 h 792"/>
              <a:gd name="T46" fmla="*/ 221070 w 791"/>
              <a:gd name="T47" fmla="*/ 238815 h 792"/>
              <a:gd name="T48" fmla="*/ 226709 w 791"/>
              <a:gd name="T49" fmla="*/ 259655 h 792"/>
              <a:gd name="T50" fmla="*/ 270698 w 791"/>
              <a:gd name="T51" fmla="*/ 233182 h 792"/>
              <a:gd name="T52" fmla="*/ 324273 w 791"/>
              <a:gd name="T53" fmla="*/ 284437 h 792"/>
              <a:gd name="T54" fmla="*/ 244192 w 791"/>
              <a:gd name="T55" fmla="*/ 292323 h 792"/>
              <a:gd name="T56" fmla="*/ 301151 w 791"/>
              <a:gd name="T57" fmla="*/ 261908 h 792"/>
              <a:gd name="T58" fmla="*/ 226709 w 791"/>
              <a:gd name="T59" fmla="*/ 304151 h 792"/>
              <a:gd name="T60" fmla="*/ 303971 w 791"/>
              <a:gd name="T61" fmla="*/ 67026 h 792"/>
              <a:gd name="T62" fmla="*/ 281977 w 791"/>
              <a:gd name="T63" fmla="*/ 82233 h 792"/>
              <a:gd name="T64" fmla="*/ 284232 w 791"/>
              <a:gd name="T65" fmla="*/ 98004 h 792"/>
              <a:gd name="T66" fmla="*/ 263930 w 791"/>
              <a:gd name="T67" fmla="*/ 91245 h 792"/>
              <a:gd name="T68" fmla="*/ 269570 w 791"/>
              <a:gd name="T69" fmla="*/ 126730 h 792"/>
              <a:gd name="T70" fmla="*/ 297203 w 791"/>
              <a:gd name="T71" fmla="*/ 81107 h 792"/>
              <a:gd name="T72" fmla="*/ 242500 w 791"/>
              <a:gd name="T73" fmla="*/ 109269 h 792"/>
              <a:gd name="T74" fmla="*/ 241936 w 791"/>
              <a:gd name="T75" fmla="*/ 143627 h 792"/>
              <a:gd name="T76" fmla="*/ 226709 w 791"/>
              <a:gd name="T77" fmla="*/ 207273 h 792"/>
              <a:gd name="T78" fmla="*/ 283105 w 791"/>
              <a:gd name="T79" fmla="*/ 372866 h 792"/>
              <a:gd name="T80" fmla="*/ 293820 w 791"/>
              <a:gd name="T81" fmla="*/ 377372 h 792"/>
              <a:gd name="T82" fmla="*/ 270134 w 791"/>
              <a:gd name="T83" fmla="*/ 346394 h 792"/>
              <a:gd name="T84" fmla="*/ 311866 w 791"/>
              <a:gd name="T85" fmla="*/ 73222 h 792"/>
              <a:gd name="T86" fmla="*/ 244756 w 791"/>
              <a:gd name="T87" fmla="*/ 9012 h 792"/>
              <a:gd name="T88" fmla="*/ 288180 w 791"/>
              <a:gd name="T89" fmla="*/ 18024 h 792"/>
              <a:gd name="T90" fmla="*/ 292692 w 791"/>
              <a:gd name="T91" fmla="*/ 39990 h 792"/>
              <a:gd name="T92" fmla="*/ 251523 w 791"/>
              <a:gd name="T93" fmla="*/ 90682 h 792"/>
              <a:gd name="T94" fmla="*/ 224453 w 791"/>
              <a:gd name="T95" fmla="*/ 146443 h 792"/>
              <a:gd name="T96" fmla="*/ 177081 w 791"/>
              <a:gd name="T97" fmla="*/ 190376 h 792"/>
              <a:gd name="T98" fmla="*/ 151703 w 791"/>
              <a:gd name="T99" fmla="*/ 172915 h 792"/>
              <a:gd name="T100" fmla="*/ 81209 w 791"/>
              <a:gd name="T101" fmla="*/ 136305 h 792"/>
              <a:gd name="T102" fmla="*/ 25942 w 791"/>
              <a:gd name="T103" fmla="*/ 226423 h 792"/>
              <a:gd name="T104" fmla="*/ 36657 w 791"/>
              <a:gd name="T105" fmla="*/ 226987 h 792"/>
              <a:gd name="T106" fmla="*/ 21994 w 791"/>
              <a:gd name="T107" fmla="*/ 296829 h 792"/>
              <a:gd name="T108" fmla="*/ 13535 w 791"/>
              <a:gd name="T109" fmla="*/ 272609 h 792"/>
              <a:gd name="T110" fmla="*/ 7895 w 791"/>
              <a:gd name="T111" fmla="*/ 232619 h 792"/>
              <a:gd name="T112" fmla="*/ 258291 w 791"/>
              <a:gd name="T113" fmla="*/ 434823 h 792"/>
              <a:gd name="T114" fmla="*/ 329913 w 791"/>
              <a:gd name="T115" fmla="*/ 379625 h 792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791" h="792">
                <a:moveTo>
                  <a:pt x="691" y="658"/>
                </a:moveTo>
                <a:cubicBezTo>
                  <a:pt x="724" y="621"/>
                  <a:pt x="751" y="577"/>
                  <a:pt x="768" y="529"/>
                </a:cubicBezTo>
                <a:cubicBezTo>
                  <a:pt x="768" y="528"/>
                  <a:pt x="769" y="528"/>
                  <a:pt x="769" y="527"/>
                </a:cubicBezTo>
                <a:cubicBezTo>
                  <a:pt x="783" y="486"/>
                  <a:pt x="791" y="442"/>
                  <a:pt x="791" y="396"/>
                </a:cubicBezTo>
                <a:cubicBezTo>
                  <a:pt x="791" y="350"/>
                  <a:pt x="783" y="306"/>
                  <a:pt x="769" y="265"/>
                </a:cubicBezTo>
                <a:cubicBezTo>
                  <a:pt x="769" y="264"/>
                  <a:pt x="768" y="264"/>
                  <a:pt x="768" y="263"/>
                </a:cubicBezTo>
                <a:cubicBezTo>
                  <a:pt x="751" y="215"/>
                  <a:pt x="724" y="171"/>
                  <a:pt x="691" y="133"/>
                </a:cubicBezTo>
                <a:cubicBezTo>
                  <a:pt x="691" y="133"/>
                  <a:pt x="690" y="132"/>
                  <a:pt x="689" y="131"/>
                </a:cubicBezTo>
                <a:cubicBezTo>
                  <a:pt x="651" y="89"/>
                  <a:pt x="604" y="55"/>
                  <a:pt x="551" y="32"/>
                </a:cubicBezTo>
                <a:cubicBezTo>
                  <a:pt x="551" y="32"/>
                  <a:pt x="550" y="32"/>
                  <a:pt x="550" y="32"/>
                </a:cubicBezTo>
                <a:cubicBezTo>
                  <a:pt x="504" y="12"/>
                  <a:pt x="456" y="2"/>
                  <a:pt x="406" y="0"/>
                </a:cubicBezTo>
                <a:cubicBezTo>
                  <a:pt x="406" y="0"/>
                  <a:pt x="406" y="0"/>
                  <a:pt x="406" y="0"/>
                </a:cubicBezTo>
                <a:cubicBezTo>
                  <a:pt x="402" y="0"/>
                  <a:pt x="399" y="0"/>
                  <a:pt x="395" y="0"/>
                </a:cubicBezTo>
                <a:cubicBezTo>
                  <a:pt x="177" y="0"/>
                  <a:pt x="0" y="178"/>
                  <a:pt x="0" y="396"/>
                </a:cubicBezTo>
                <a:cubicBezTo>
                  <a:pt x="0" y="400"/>
                  <a:pt x="0" y="404"/>
                  <a:pt x="0" y="408"/>
                </a:cubicBezTo>
                <a:cubicBezTo>
                  <a:pt x="0" y="409"/>
                  <a:pt x="0" y="411"/>
                  <a:pt x="0" y="412"/>
                </a:cubicBezTo>
                <a:cubicBezTo>
                  <a:pt x="0" y="415"/>
                  <a:pt x="0" y="418"/>
                  <a:pt x="0" y="421"/>
                </a:cubicBezTo>
                <a:cubicBezTo>
                  <a:pt x="1" y="422"/>
                  <a:pt x="1" y="423"/>
                  <a:pt x="1" y="424"/>
                </a:cubicBezTo>
                <a:cubicBezTo>
                  <a:pt x="1" y="433"/>
                  <a:pt x="2" y="441"/>
                  <a:pt x="3" y="449"/>
                </a:cubicBezTo>
                <a:cubicBezTo>
                  <a:pt x="3" y="450"/>
                  <a:pt x="3" y="451"/>
                  <a:pt x="4" y="451"/>
                </a:cubicBezTo>
                <a:cubicBezTo>
                  <a:pt x="4" y="455"/>
                  <a:pt x="5" y="459"/>
                  <a:pt x="5" y="462"/>
                </a:cubicBezTo>
                <a:cubicBezTo>
                  <a:pt x="5" y="463"/>
                  <a:pt x="5" y="463"/>
                  <a:pt x="6" y="464"/>
                </a:cubicBezTo>
                <a:cubicBezTo>
                  <a:pt x="6" y="468"/>
                  <a:pt x="7" y="472"/>
                  <a:pt x="8" y="476"/>
                </a:cubicBezTo>
                <a:cubicBezTo>
                  <a:pt x="8" y="477"/>
                  <a:pt x="8" y="477"/>
                  <a:pt x="8" y="477"/>
                </a:cubicBezTo>
                <a:cubicBezTo>
                  <a:pt x="9" y="481"/>
                  <a:pt x="10" y="485"/>
                  <a:pt x="10" y="488"/>
                </a:cubicBezTo>
                <a:cubicBezTo>
                  <a:pt x="11" y="489"/>
                  <a:pt x="11" y="491"/>
                  <a:pt x="11" y="492"/>
                </a:cubicBezTo>
                <a:cubicBezTo>
                  <a:pt x="12" y="494"/>
                  <a:pt x="13" y="497"/>
                  <a:pt x="14" y="500"/>
                </a:cubicBezTo>
                <a:cubicBezTo>
                  <a:pt x="14" y="501"/>
                  <a:pt x="14" y="503"/>
                  <a:pt x="15" y="504"/>
                </a:cubicBezTo>
                <a:cubicBezTo>
                  <a:pt x="16" y="507"/>
                  <a:pt x="17" y="511"/>
                  <a:pt x="18" y="514"/>
                </a:cubicBezTo>
                <a:cubicBezTo>
                  <a:pt x="18" y="516"/>
                  <a:pt x="19" y="518"/>
                  <a:pt x="20" y="521"/>
                </a:cubicBezTo>
                <a:cubicBezTo>
                  <a:pt x="20" y="522"/>
                  <a:pt x="21" y="523"/>
                  <a:pt x="21" y="524"/>
                </a:cubicBezTo>
                <a:cubicBezTo>
                  <a:pt x="30" y="551"/>
                  <a:pt x="42" y="577"/>
                  <a:pt x="57" y="601"/>
                </a:cubicBezTo>
                <a:cubicBezTo>
                  <a:pt x="57" y="602"/>
                  <a:pt x="58" y="602"/>
                  <a:pt x="58" y="602"/>
                </a:cubicBezTo>
                <a:cubicBezTo>
                  <a:pt x="70" y="622"/>
                  <a:pt x="84" y="641"/>
                  <a:pt x="100" y="659"/>
                </a:cubicBezTo>
                <a:cubicBezTo>
                  <a:pt x="100" y="659"/>
                  <a:pt x="101" y="660"/>
                  <a:pt x="102" y="661"/>
                </a:cubicBezTo>
                <a:cubicBezTo>
                  <a:pt x="174" y="741"/>
                  <a:pt x="279" y="792"/>
                  <a:pt x="395" y="792"/>
                </a:cubicBezTo>
                <a:cubicBezTo>
                  <a:pt x="512" y="792"/>
                  <a:pt x="617" y="741"/>
                  <a:pt x="689" y="661"/>
                </a:cubicBezTo>
                <a:cubicBezTo>
                  <a:pt x="690" y="660"/>
                  <a:pt x="691" y="659"/>
                  <a:pt x="691" y="658"/>
                </a:cubicBezTo>
                <a:moveTo>
                  <a:pt x="652" y="610"/>
                </a:moveTo>
                <a:cubicBezTo>
                  <a:pt x="649" y="606"/>
                  <a:pt x="644" y="604"/>
                  <a:pt x="639" y="606"/>
                </a:cubicBezTo>
                <a:cubicBezTo>
                  <a:pt x="635" y="609"/>
                  <a:pt x="634" y="613"/>
                  <a:pt x="632" y="618"/>
                </a:cubicBezTo>
                <a:cubicBezTo>
                  <a:pt x="632" y="620"/>
                  <a:pt x="631" y="623"/>
                  <a:pt x="630" y="626"/>
                </a:cubicBezTo>
                <a:cubicBezTo>
                  <a:pt x="628" y="629"/>
                  <a:pt x="626" y="633"/>
                  <a:pt x="624" y="637"/>
                </a:cubicBezTo>
                <a:cubicBezTo>
                  <a:pt x="622" y="642"/>
                  <a:pt x="620" y="645"/>
                  <a:pt x="620" y="647"/>
                </a:cubicBezTo>
                <a:cubicBezTo>
                  <a:pt x="620" y="648"/>
                  <a:pt x="620" y="648"/>
                  <a:pt x="620" y="648"/>
                </a:cubicBezTo>
                <a:cubicBezTo>
                  <a:pt x="551" y="648"/>
                  <a:pt x="551" y="648"/>
                  <a:pt x="551" y="648"/>
                </a:cubicBezTo>
                <a:cubicBezTo>
                  <a:pt x="551" y="646"/>
                  <a:pt x="552" y="645"/>
                  <a:pt x="553" y="643"/>
                </a:cubicBezTo>
                <a:cubicBezTo>
                  <a:pt x="563" y="639"/>
                  <a:pt x="573" y="632"/>
                  <a:pt x="581" y="622"/>
                </a:cubicBezTo>
                <a:cubicBezTo>
                  <a:pt x="593" y="609"/>
                  <a:pt x="598" y="593"/>
                  <a:pt x="596" y="579"/>
                </a:cubicBezTo>
                <a:cubicBezTo>
                  <a:pt x="594" y="569"/>
                  <a:pt x="590" y="550"/>
                  <a:pt x="585" y="533"/>
                </a:cubicBezTo>
                <a:cubicBezTo>
                  <a:pt x="752" y="533"/>
                  <a:pt x="752" y="533"/>
                  <a:pt x="752" y="533"/>
                </a:cubicBezTo>
                <a:cubicBezTo>
                  <a:pt x="735" y="575"/>
                  <a:pt x="711" y="614"/>
                  <a:pt x="682" y="648"/>
                </a:cubicBezTo>
                <a:cubicBezTo>
                  <a:pt x="640" y="648"/>
                  <a:pt x="640" y="648"/>
                  <a:pt x="640" y="648"/>
                </a:cubicBezTo>
                <a:cubicBezTo>
                  <a:pt x="644" y="644"/>
                  <a:pt x="648" y="639"/>
                  <a:pt x="649" y="637"/>
                </a:cubicBezTo>
                <a:cubicBezTo>
                  <a:pt x="653" y="632"/>
                  <a:pt x="655" y="617"/>
                  <a:pt x="652" y="610"/>
                </a:cubicBezTo>
                <a:moveTo>
                  <a:pt x="69" y="594"/>
                </a:moveTo>
                <a:cubicBezTo>
                  <a:pt x="61" y="570"/>
                  <a:pt x="54" y="550"/>
                  <a:pt x="49" y="533"/>
                </a:cubicBezTo>
                <a:cubicBezTo>
                  <a:pt x="206" y="533"/>
                  <a:pt x="206" y="533"/>
                  <a:pt x="206" y="533"/>
                </a:cubicBezTo>
                <a:cubicBezTo>
                  <a:pt x="214" y="574"/>
                  <a:pt x="225" y="613"/>
                  <a:pt x="240" y="648"/>
                </a:cubicBezTo>
                <a:cubicBezTo>
                  <a:pt x="109" y="648"/>
                  <a:pt x="109" y="648"/>
                  <a:pt x="109" y="648"/>
                </a:cubicBezTo>
                <a:cubicBezTo>
                  <a:pt x="94" y="631"/>
                  <a:pt x="81" y="613"/>
                  <a:pt x="69" y="594"/>
                </a:cubicBezTo>
                <a:moveTo>
                  <a:pt x="220" y="533"/>
                </a:moveTo>
                <a:cubicBezTo>
                  <a:pt x="388" y="533"/>
                  <a:pt x="388" y="533"/>
                  <a:pt x="388" y="533"/>
                </a:cubicBezTo>
                <a:cubicBezTo>
                  <a:pt x="388" y="545"/>
                  <a:pt x="388" y="545"/>
                  <a:pt x="388" y="545"/>
                </a:cubicBezTo>
                <a:cubicBezTo>
                  <a:pt x="378" y="549"/>
                  <a:pt x="369" y="555"/>
                  <a:pt x="371" y="567"/>
                </a:cubicBezTo>
                <a:cubicBezTo>
                  <a:pt x="377" y="608"/>
                  <a:pt x="384" y="621"/>
                  <a:pt x="388" y="626"/>
                </a:cubicBezTo>
                <a:cubicBezTo>
                  <a:pt x="388" y="648"/>
                  <a:pt x="388" y="648"/>
                  <a:pt x="388" y="648"/>
                </a:cubicBezTo>
                <a:cubicBezTo>
                  <a:pt x="255" y="648"/>
                  <a:pt x="255" y="648"/>
                  <a:pt x="255" y="648"/>
                </a:cubicBezTo>
                <a:cubicBezTo>
                  <a:pt x="240" y="614"/>
                  <a:pt x="228" y="575"/>
                  <a:pt x="220" y="533"/>
                </a:cubicBezTo>
                <a:moveTo>
                  <a:pt x="61" y="426"/>
                </a:moveTo>
                <a:cubicBezTo>
                  <a:pt x="64" y="439"/>
                  <a:pt x="68" y="461"/>
                  <a:pt x="66" y="475"/>
                </a:cubicBezTo>
                <a:cubicBezTo>
                  <a:pt x="65" y="481"/>
                  <a:pt x="64" y="483"/>
                  <a:pt x="64" y="483"/>
                </a:cubicBezTo>
                <a:cubicBezTo>
                  <a:pt x="58" y="478"/>
                  <a:pt x="58" y="445"/>
                  <a:pt x="61" y="426"/>
                </a:cubicBezTo>
                <a:moveTo>
                  <a:pt x="51" y="389"/>
                </a:moveTo>
                <a:cubicBezTo>
                  <a:pt x="54" y="382"/>
                  <a:pt x="58" y="374"/>
                  <a:pt x="61" y="366"/>
                </a:cubicBezTo>
                <a:cubicBezTo>
                  <a:pt x="89" y="303"/>
                  <a:pt x="106" y="280"/>
                  <a:pt x="107" y="279"/>
                </a:cubicBezTo>
                <a:cubicBezTo>
                  <a:pt x="107" y="278"/>
                  <a:pt x="108" y="277"/>
                  <a:pt x="108" y="276"/>
                </a:cubicBezTo>
                <a:cubicBezTo>
                  <a:pt x="108" y="275"/>
                  <a:pt x="109" y="260"/>
                  <a:pt x="110" y="246"/>
                </a:cubicBezTo>
                <a:cubicBezTo>
                  <a:pt x="119" y="249"/>
                  <a:pt x="128" y="251"/>
                  <a:pt x="134" y="251"/>
                </a:cubicBezTo>
                <a:cubicBezTo>
                  <a:pt x="140" y="264"/>
                  <a:pt x="142" y="269"/>
                  <a:pt x="144" y="271"/>
                </a:cubicBezTo>
                <a:cubicBezTo>
                  <a:pt x="144" y="273"/>
                  <a:pt x="145" y="277"/>
                  <a:pt x="145" y="281"/>
                </a:cubicBezTo>
                <a:cubicBezTo>
                  <a:pt x="152" y="337"/>
                  <a:pt x="157" y="354"/>
                  <a:pt x="168" y="354"/>
                </a:cubicBezTo>
                <a:cubicBezTo>
                  <a:pt x="170" y="354"/>
                  <a:pt x="172" y="353"/>
                  <a:pt x="173" y="352"/>
                </a:cubicBezTo>
                <a:cubicBezTo>
                  <a:pt x="169" y="362"/>
                  <a:pt x="168" y="376"/>
                  <a:pt x="170" y="385"/>
                </a:cubicBezTo>
                <a:cubicBezTo>
                  <a:pt x="170" y="386"/>
                  <a:pt x="171" y="388"/>
                  <a:pt x="171" y="389"/>
                </a:cubicBezTo>
                <a:lnTo>
                  <a:pt x="51" y="389"/>
                </a:lnTo>
                <a:close/>
                <a:moveTo>
                  <a:pt x="195" y="348"/>
                </a:moveTo>
                <a:cubicBezTo>
                  <a:pt x="193" y="344"/>
                  <a:pt x="190" y="341"/>
                  <a:pt x="186" y="341"/>
                </a:cubicBezTo>
                <a:cubicBezTo>
                  <a:pt x="185" y="341"/>
                  <a:pt x="184" y="341"/>
                  <a:pt x="183" y="341"/>
                </a:cubicBezTo>
                <a:cubicBezTo>
                  <a:pt x="187" y="335"/>
                  <a:pt x="189" y="328"/>
                  <a:pt x="191" y="321"/>
                </a:cubicBezTo>
                <a:cubicBezTo>
                  <a:pt x="192" y="315"/>
                  <a:pt x="194" y="310"/>
                  <a:pt x="196" y="305"/>
                </a:cubicBezTo>
                <a:cubicBezTo>
                  <a:pt x="196" y="304"/>
                  <a:pt x="198" y="302"/>
                  <a:pt x="200" y="299"/>
                </a:cubicBezTo>
                <a:cubicBezTo>
                  <a:pt x="198" y="315"/>
                  <a:pt x="196" y="331"/>
                  <a:pt x="195" y="348"/>
                </a:cubicBezTo>
                <a:moveTo>
                  <a:pt x="183" y="374"/>
                </a:moveTo>
                <a:cubicBezTo>
                  <a:pt x="183" y="369"/>
                  <a:pt x="184" y="363"/>
                  <a:pt x="185" y="360"/>
                </a:cubicBezTo>
                <a:cubicBezTo>
                  <a:pt x="187" y="368"/>
                  <a:pt x="187" y="380"/>
                  <a:pt x="184" y="384"/>
                </a:cubicBezTo>
                <a:cubicBezTo>
                  <a:pt x="184" y="383"/>
                  <a:pt x="183" y="380"/>
                  <a:pt x="183" y="374"/>
                </a:cubicBezTo>
                <a:moveTo>
                  <a:pt x="216" y="287"/>
                </a:moveTo>
                <a:cubicBezTo>
                  <a:pt x="228" y="279"/>
                  <a:pt x="242" y="272"/>
                  <a:pt x="250" y="272"/>
                </a:cubicBezTo>
                <a:cubicBezTo>
                  <a:pt x="251" y="272"/>
                  <a:pt x="252" y="272"/>
                  <a:pt x="252" y="272"/>
                </a:cubicBezTo>
                <a:cubicBezTo>
                  <a:pt x="257" y="273"/>
                  <a:pt x="257" y="293"/>
                  <a:pt x="254" y="311"/>
                </a:cubicBezTo>
                <a:cubicBezTo>
                  <a:pt x="253" y="313"/>
                  <a:pt x="254" y="316"/>
                  <a:pt x="255" y="317"/>
                </a:cubicBezTo>
                <a:cubicBezTo>
                  <a:pt x="256" y="319"/>
                  <a:pt x="258" y="320"/>
                  <a:pt x="260" y="320"/>
                </a:cubicBezTo>
                <a:cubicBezTo>
                  <a:pt x="261" y="320"/>
                  <a:pt x="283" y="321"/>
                  <a:pt x="288" y="338"/>
                </a:cubicBezTo>
                <a:cubicBezTo>
                  <a:pt x="290" y="344"/>
                  <a:pt x="289" y="345"/>
                  <a:pt x="283" y="350"/>
                </a:cubicBezTo>
                <a:cubicBezTo>
                  <a:pt x="276" y="356"/>
                  <a:pt x="265" y="365"/>
                  <a:pt x="263" y="389"/>
                </a:cubicBezTo>
                <a:cubicBezTo>
                  <a:pt x="208" y="389"/>
                  <a:pt x="208" y="389"/>
                  <a:pt x="208" y="389"/>
                </a:cubicBezTo>
                <a:cubicBezTo>
                  <a:pt x="208" y="354"/>
                  <a:pt x="211" y="320"/>
                  <a:pt x="216" y="287"/>
                </a:cubicBezTo>
                <a:moveTo>
                  <a:pt x="264" y="403"/>
                </a:moveTo>
                <a:cubicBezTo>
                  <a:pt x="274" y="439"/>
                  <a:pt x="335" y="462"/>
                  <a:pt x="388" y="476"/>
                </a:cubicBezTo>
                <a:cubicBezTo>
                  <a:pt x="388" y="519"/>
                  <a:pt x="388" y="519"/>
                  <a:pt x="388" y="519"/>
                </a:cubicBezTo>
                <a:cubicBezTo>
                  <a:pt x="218" y="519"/>
                  <a:pt x="218" y="519"/>
                  <a:pt x="218" y="519"/>
                </a:cubicBezTo>
                <a:cubicBezTo>
                  <a:pt x="212" y="482"/>
                  <a:pt x="208" y="443"/>
                  <a:pt x="208" y="403"/>
                </a:cubicBezTo>
                <a:lnTo>
                  <a:pt x="264" y="403"/>
                </a:lnTo>
                <a:close/>
                <a:moveTo>
                  <a:pt x="358" y="299"/>
                </a:moveTo>
                <a:cubicBezTo>
                  <a:pt x="357" y="285"/>
                  <a:pt x="357" y="285"/>
                  <a:pt x="367" y="284"/>
                </a:cubicBezTo>
                <a:cubicBezTo>
                  <a:pt x="373" y="283"/>
                  <a:pt x="381" y="282"/>
                  <a:pt x="388" y="279"/>
                </a:cubicBezTo>
                <a:cubicBezTo>
                  <a:pt x="388" y="370"/>
                  <a:pt x="388" y="370"/>
                  <a:pt x="388" y="370"/>
                </a:cubicBezTo>
                <a:cubicBezTo>
                  <a:pt x="372" y="374"/>
                  <a:pt x="354" y="388"/>
                  <a:pt x="354" y="388"/>
                </a:cubicBezTo>
                <a:cubicBezTo>
                  <a:pt x="351" y="390"/>
                  <a:pt x="350" y="393"/>
                  <a:pt x="351" y="396"/>
                </a:cubicBezTo>
                <a:cubicBezTo>
                  <a:pt x="355" y="406"/>
                  <a:pt x="368" y="439"/>
                  <a:pt x="386" y="440"/>
                </a:cubicBezTo>
                <a:cubicBezTo>
                  <a:pt x="386" y="440"/>
                  <a:pt x="386" y="440"/>
                  <a:pt x="387" y="440"/>
                </a:cubicBezTo>
                <a:cubicBezTo>
                  <a:pt x="387" y="440"/>
                  <a:pt x="387" y="440"/>
                  <a:pt x="387" y="440"/>
                </a:cubicBezTo>
                <a:cubicBezTo>
                  <a:pt x="387" y="440"/>
                  <a:pt x="388" y="440"/>
                  <a:pt x="388" y="440"/>
                </a:cubicBezTo>
                <a:cubicBezTo>
                  <a:pt x="388" y="450"/>
                  <a:pt x="388" y="450"/>
                  <a:pt x="388" y="450"/>
                </a:cubicBezTo>
                <a:cubicBezTo>
                  <a:pt x="387" y="449"/>
                  <a:pt x="385" y="448"/>
                  <a:pt x="383" y="446"/>
                </a:cubicBezTo>
                <a:cubicBezTo>
                  <a:pt x="363" y="432"/>
                  <a:pt x="328" y="407"/>
                  <a:pt x="322" y="391"/>
                </a:cubicBezTo>
                <a:cubicBezTo>
                  <a:pt x="315" y="371"/>
                  <a:pt x="315" y="357"/>
                  <a:pt x="316" y="352"/>
                </a:cubicBezTo>
                <a:cubicBezTo>
                  <a:pt x="317" y="353"/>
                  <a:pt x="319" y="355"/>
                  <a:pt x="323" y="359"/>
                </a:cubicBezTo>
                <a:cubicBezTo>
                  <a:pt x="329" y="366"/>
                  <a:pt x="334" y="369"/>
                  <a:pt x="340" y="369"/>
                </a:cubicBezTo>
                <a:cubicBezTo>
                  <a:pt x="358" y="369"/>
                  <a:pt x="358" y="339"/>
                  <a:pt x="358" y="315"/>
                </a:cubicBezTo>
                <a:cubicBezTo>
                  <a:pt x="359" y="309"/>
                  <a:pt x="358" y="304"/>
                  <a:pt x="358" y="299"/>
                </a:cubicBezTo>
                <a:moveTo>
                  <a:pt x="504" y="86"/>
                </a:moveTo>
                <a:cubicBezTo>
                  <a:pt x="513" y="99"/>
                  <a:pt x="522" y="114"/>
                  <a:pt x="529" y="130"/>
                </a:cubicBezTo>
                <a:cubicBezTo>
                  <a:pt x="517" y="130"/>
                  <a:pt x="517" y="130"/>
                  <a:pt x="517" y="130"/>
                </a:cubicBezTo>
                <a:cubicBezTo>
                  <a:pt x="515" y="126"/>
                  <a:pt x="514" y="122"/>
                  <a:pt x="513" y="120"/>
                </a:cubicBezTo>
                <a:cubicBezTo>
                  <a:pt x="506" y="105"/>
                  <a:pt x="502" y="102"/>
                  <a:pt x="498" y="102"/>
                </a:cubicBezTo>
                <a:cubicBezTo>
                  <a:pt x="494" y="102"/>
                  <a:pt x="491" y="105"/>
                  <a:pt x="491" y="109"/>
                </a:cubicBezTo>
                <a:cubicBezTo>
                  <a:pt x="491" y="110"/>
                  <a:pt x="491" y="112"/>
                  <a:pt x="492" y="113"/>
                </a:cubicBezTo>
                <a:cubicBezTo>
                  <a:pt x="489" y="110"/>
                  <a:pt x="486" y="107"/>
                  <a:pt x="482" y="104"/>
                </a:cubicBezTo>
                <a:cubicBezTo>
                  <a:pt x="476" y="100"/>
                  <a:pt x="475" y="97"/>
                  <a:pt x="475" y="96"/>
                </a:cubicBezTo>
                <a:cubicBezTo>
                  <a:pt x="476" y="93"/>
                  <a:pt x="484" y="88"/>
                  <a:pt x="504" y="86"/>
                </a:cubicBezTo>
                <a:moveTo>
                  <a:pt x="752" y="259"/>
                </a:moveTo>
                <a:cubicBezTo>
                  <a:pt x="584" y="259"/>
                  <a:pt x="584" y="259"/>
                  <a:pt x="584" y="259"/>
                </a:cubicBezTo>
                <a:cubicBezTo>
                  <a:pt x="577" y="218"/>
                  <a:pt x="565" y="178"/>
                  <a:pt x="551" y="144"/>
                </a:cubicBezTo>
                <a:cubicBezTo>
                  <a:pt x="682" y="144"/>
                  <a:pt x="682" y="144"/>
                  <a:pt x="682" y="144"/>
                </a:cubicBezTo>
                <a:cubicBezTo>
                  <a:pt x="711" y="178"/>
                  <a:pt x="735" y="217"/>
                  <a:pt x="752" y="259"/>
                </a:cubicBezTo>
                <a:moveTo>
                  <a:pt x="757" y="519"/>
                </a:moveTo>
                <a:cubicBezTo>
                  <a:pt x="587" y="519"/>
                  <a:pt x="587" y="519"/>
                  <a:pt x="587" y="519"/>
                </a:cubicBezTo>
                <a:cubicBezTo>
                  <a:pt x="588" y="509"/>
                  <a:pt x="590" y="500"/>
                  <a:pt x="591" y="491"/>
                </a:cubicBezTo>
                <a:cubicBezTo>
                  <a:pt x="594" y="492"/>
                  <a:pt x="596" y="493"/>
                  <a:pt x="599" y="493"/>
                </a:cubicBezTo>
                <a:cubicBezTo>
                  <a:pt x="604" y="493"/>
                  <a:pt x="608" y="490"/>
                  <a:pt x="610" y="485"/>
                </a:cubicBezTo>
                <a:cubicBezTo>
                  <a:pt x="613" y="475"/>
                  <a:pt x="604" y="469"/>
                  <a:pt x="599" y="467"/>
                </a:cubicBezTo>
                <a:cubicBezTo>
                  <a:pt x="597" y="465"/>
                  <a:pt x="595" y="464"/>
                  <a:pt x="594" y="463"/>
                </a:cubicBezTo>
                <a:cubicBezTo>
                  <a:pt x="595" y="443"/>
                  <a:pt x="596" y="423"/>
                  <a:pt x="597" y="403"/>
                </a:cubicBezTo>
                <a:cubicBezTo>
                  <a:pt x="777" y="403"/>
                  <a:pt x="777" y="403"/>
                  <a:pt x="777" y="403"/>
                </a:cubicBezTo>
                <a:cubicBezTo>
                  <a:pt x="776" y="443"/>
                  <a:pt x="769" y="482"/>
                  <a:pt x="757" y="519"/>
                </a:cubicBezTo>
                <a:moveTo>
                  <a:pt x="552" y="628"/>
                </a:moveTo>
                <a:cubicBezTo>
                  <a:pt x="552" y="628"/>
                  <a:pt x="552" y="628"/>
                  <a:pt x="551" y="628"/>
                </a:cubicBezTo>
                <a:cubicBezTo>
                  <a:pt x="548" y="626"/>
                  <a:pt x="544" y="628"/>
                  <a:pt x="542" y="632"/>
                </a:cubicBezTo>
                <a:cubicBezTo>
                  <a:pt x="542" y="632"/>
                  <a:pt x="542" y="632"/>
                  <a:pt x="542" y="632"/>
                </a:cubicBezTo>
                <a:cubicBezTo>
                  <a:pt x="538" y="633"/>
                  <a:pt x="534" y="634"/>
                  <a:pt x="530" y="633"/>
                </a:cubicBezTo>
                <a:cubicBezTo>
                  <a:pt x="514" y="633"/>
                  <a:pt x="506" y="623"/>
                  <a:pt x="499" y="615"/>
                </a:cubicBezTo>
                <a:cubicBezTo>
                  <a:pt x="493" y="608"/>
                  <a:pt x="487" y="601"/>
                  <a:pt x="479" y="601"/>
                </a:cubicBezTo>
                <a:cubicBezTo>
                  <a:pt x="477" y="601"/>
                  <a:pt x="476" y="601"/>
                  <a:pt x="475" y="601"/>
                </a:cubicBezTo>
                <a:cubicBezTo>
                  <a:pt x="471" y="602"/>
                  <a:pt x="466" y="604"/>
                  <a:pt x="460" y="606"/>
                </a:cubicBezTo>
                <a:cubicBezTo>
                  <a:pt x="446" y="610"/>
                  <a:pt x="427" y="617"/>
                  <a:pt x="409" y="617"/>
                </a:cubicBezTo>
                <a:cubicBezTo>
                  <a:pt x="405" y="617"/>
                  <a:pt x="401" y="616"/>
                  <a:pt x="398" y="616"/>
                </a:cubicBezTo>
                <a:cubicBezTo>
                  <a:pt x="395" y="612"/>
                  <a:pt x="390" y="596"/>
                  <a:pt x="384" y="565"/>
                </a:cubicBezTo>
                <a:cubicBezTo>
                  <a:pt x="384" y="562"/>
                  <a:pt x="387" y="560"/>
                  <a:pt x="393" y="558"/>
                </a:cubicBezTo>
                <a:cubicBezTo>
                  <a:pt x="394" y="558"/>
                  <a:pt x="394" y="558"/>
                  <a:pt x="395" y="558"/>
                </a:cubicBezTo>
                <a:cubicBezTo>
                  <a:pt x="398" y="558"/>
                  <a:pt x="400" y="557"/>
                  <a:pt x="401" y="555"/>
                </a:cubicBezTo>
                <a:cubicBezTo>
                  <a:pt x="402" y="555"/>
                  <a:pt x="403" y="555"/>
                  <a:pt x="403" y="554"/>
                </a:cubicBezTo>
                <a:cubicBezTo>
                  <a:pt x="415" y="550"/>
                  <a:pt x="429" y="546"/>
                  <a:pt x="438" y="535"/>
                </a:cubicBezTo>
                <a:cubicBezTo>
                  <a:pt x="452" y="518"/>
                  <a:pt x="466" y="500"/>
                  <a:pt x="483" y="496"/>
                </a:cubicBezTo>
                <a:cubicBezTo>
                  <a:pt x="484" y="496"/>
                  <a:pt x="486" y="496"/>
                  <a:pt x="487" y="496"/>
                </a:cubicBezTo>
                <a:cubicBezTo>
                  <a:pt x="496" y="496"/>
                  <a:pt x="500" y="505"/>
                  <a:pt x="500" y="506"/>
                </a:cubicBezTo>
                <a:cubicBezTo>
                  <a:pt x="500" y="507"/>
                  <a:pt x="501" y="508"/>
                  <a:pt x="502" y="509"/>
                </a:cubicBezTo>
                <a:cubicBezTo>
                  <a:pt x="504" y="511"/>
                  <a:pt x="524" y="530"/>
                  <a:pt x="534" y="535"/>
                </a:cubicBezTo>
                <a:cubicBezTo>
                  <a:pt x="535" y="536"/>
                  <a:pt x="537" y="536"/>
                  <a:pt x="538" y="536"/>
                </a:cubicBezTo>
                <a:cubicBezTo>
                  <a:pt x="538" y="536"/>
                  <a:pt x="538" y="536"/>
                  <a:pt x="538" y="536"/>
                </a:cubicBezTo>
                <a:cubicBezTo>
                  <a:pt x="548" y="536"/>
                  <a:pt x="550" y="525"/>
                  <a:pt x="552" y="513"/>
                </a:cubicBezTo>
                <a:cubicBezTo>
                  <a:pt x="552" y="508"/>
                  <a:pt x="554" y="501"/>
                  <a:pt x="555" y="497"/>
                </a:cubicBezTo>
                <a:cubicBezTo>
                  <a:pt x="563" y="507"/>
                  <a:pt x="577" y="552"/>
                  <a:pt x="582" y="582"/>
                </a:cubicBezTo>
                <a:cubicBezTo>
                  <a:pt x="584" y="591"/>
                  <a:pt x="579" y="603"/>
                  <a:pt x="570" y="613"/>
                </a:cubicBezTo>
                <a:cubicBezTo>
                  <a:pt x="565" y="620"/>
                  <a:pt x="559" y="625"/>
                  <a:pt x="552" y="628"/>
                </a:cubicBezTo>
                <a:moveTo>
                  <a:pt x="399" y="382"/>
                </a:moveTo>
                <a:cubicBezTo>
                  <a:pt x="401" y="382"/>
                  <a:pt x="402" y="382"/>
                  <a:pt x="402" y="386"/>
                </a:cubicBezTo>
                <a:cubicBezTo>
                  <a:pt x="402" y="388"/>
                  <a:pt x="402" y="390"/>
                  <a:pt x="402" y="392"/>
                </a:cubicBezTo>
                <a:cubicBezTo>
                  <a:pt x="401" y="393"/>
                  <a:pt x="400" y="394"/>
                  <a:pt x="400" y="396"/>
                </a:cubicBezTo>
                <a:cubicBezTo>
                  <a:pt x="400" y="397"/>
                  <a:pt x="400" y="398"/>
                  <a:pt x="401" y="399"/>
                </a:cubicBezTo>
                <a:cubicBezTo>
                  <a:pt x="399" y="410"/>
                  <a:pt x="396" y="419"/>
                  <a:pt x="392" y="424"/>
                </a:cubicBezTo>
                <a:cubicBezTo>
                  <a:pt x="389" y="426"/>
                  <a:pt x="387" y="426"/>
                  <a:pt x="387" y="426"/>
                </a:cubicBezTo>
                <a:cubicBezTo>
                  <a:pt x="387" y="426"/>
                  <a:pt x="387" y="426"/>
                  <a:pt x="387" y="426"/>
                </a:cubicBezTo>
                <a:cubicBezTo>
                  <a:pt x="386" y="426"/>
                  <a:pt x="386" y="426"/>
                  <a:pt x="386" y="426"/>
                </a:cubicBezTo>
                <a:cubicBezTo>
                  <a:pt x="382" y="426"/>
                  <a:pt x="373" y="412"/>
                  <a:pt x="366" y="396"/>
                </a:cubicBezTo>
                <a:cubicBezTo>
                  <a:pt x="375" y="390"/>
                  <a:pt x="390" y="382"/>
                  <a:pt x="399" y="382"/>
                </a:cubicBezTo>
                <a:moveTo>
                  <a:pt x="402" y="478"/>
                </a:moveTo>
                <a:cubicBezTo>
                  <a:pt x="407" y="478"/>
                  <a:pt x="408" y="474"/>
                  <a:pt x="409" y="473"/>
                </a:cubicBezTo>
                <a:cubicBezTo>
                  <a:pt x="410" y="469"/>
                  <a:pt x="408" y="466"/>
                  <a:pt x="402" y="461"/>
                </a:cubicBezTo>
                <a:cubicBezTo>
                  <a:pt x="402" y="433"/>
                  <a:pt x="402" y="433"/>
                  <a:pt x="402" y="433"/>
                </a:cubicBezTo>
                <a:cubicBezTo>
                  <a:pt x="408" y="426"/>
                  <a:pt x="412" y="416"/>
                  <a:pt x="414" y="403"/>
                </a:cubicBezTo>
                <a:cubicBezTo>
                  <a:pt x="583" y="403"/>
                  <a:pt x="583" y="403"/>
                  <a:pt x="583" y="403"/>
                </a:cubicBezTo>
                <a:cubicBezTo>
                  <a:pt x="582" y="415"/>
                  <a:pt x="582" y="428"/>
                  <a:pt x="581" y="440"/>
                </a:cubicBezTo>
                <a:cubicBezTo>
                  <a:pt x="574" y="433"/>
                  <a:pt x="563" y="429"/>
                  <a:pt x="551" y="425"/>
                </a:cubicBezTo>
                <a:cubicBezTo>
                  <a:pt x="530" y="417"/>
                  <a:pt x="499" y="410"/>
                  <a:pt x="491" y="408"/>
                </a:cubicBezTo>
                <a:cubicBezTo>
                  <a:pt x="490" y="408"/>
                  <a:pt x="489" y="408"/>
                  <a:pt x="489" y="408"/>
                </a:cubicBezTo>
                <a:cubicBezTo>
                  <a:pt x="485" y="408"/>
                  <a:pt x="481" y="410"/>
                  <a:pt x="480" y="414"/>
                </a:cubicBezTo>
                <a:cubicBezTo>
                  <a:pt x="477" y="427"/>
                  <a:pt x="513" y="450"/>
                  <a:pt x="513" y="451"/>
                </a:cubicBezTo>
                <a:cubicBezTo>
                  <a:pt x="519" y="454"/>
                  <a:pt x="519" y="458"/>
                  <a:pt x="519" y="463"/>
                </a:cubicBezTo>
                <a:cubicBezTo>
                  <a:pt x="520" y="468"/>
                  <a:pt x="520" y="478"/>
                  <a:pt x="532" y="479"/>
                </a:cubicBezTo>
                <a:cubicBezTo>
                  <a:pt x="538" y="479"/>
                  <a:pt x="544" y="478"/>
                  <a:pt x="550" y="477"/>
                </a:cubicBezTo>
                <a:cubicBezTo>
                  <a:pt x="556" y="476"/>
                  <a:pt x="562" y="475"/>
                  <a:pt x="566" y="476"/>
                </a:cubicBezTo>
                <a:cubicBezTo>
                  <a:pt x="569" y="477"/>
                  <a:pt x="573" y="480"/>
                  <a:pt x="577" y="483"/>
                </a:cubicBezTo>
                <a:cubicBezTo>
                  <a:pt x="578" y="483"/>
                  <a:pt x="578" y="483"/>
                  <a:pt x="578" y="483"/>
                </a:cubicBezTo>
                <a:cubicBezTo>
                  <a:pt x="577" y="490"/>
                  <a:pt x="576" y="497"/>
                  <a:pt x="575" y="505"/>
                </a:cubicBezTo>
                <a:cubicBezTo>
                  <a:pt x="567" y="486"/>
                  <a:pt x="561" y="482"/>
                  <a:pt x="556" y="482"/>
                </a:cubicBezTo>
                <a:cubicBezTo>
                  <a:pt x="556" y="482"/>
                  <a:pt x="555" y="482"/>
                  <a:pt x="555" y="482"/>
                </a:cubicBezTo>
                <a:cubicBezTo>
                  <a:pt x="543" y="482"/>
                  <a:pt x="540" y="497"/>
                  <a:pt x="538" y="510"/>
                </a:cubicBezTo>
                <a:cubicBezTo>
                  <a:pt x="537" y="513"/>
                  <a:pt x="537" y="517"/>
                  <a:pt x="536" y="520"/>
                </a:cubicBezTo>
                <a:cubicBezTo>
                  <a:pt x="529" y="515"/>
                  <a:pt x="518" y="505"/>
                  <a:pt x="513" y="500"/>
                </a:cubicBezTo>
                <a:cubicBezTo>
                  <a:pt x="510" y="495"/>
                  <a:pt x="503" y="482"/>
                  <a:pt x="487" y="482"/>
                </a:cubicBezTo>
                <a:cubicBezTo>
                  <a:pt x="485" y="482"/>
                  <a:pt x="483" y="482"/>
                  <a:pt x="480" y="483"/>
                </a:cubicBezTo>
                <a:cubicBezTo>
                  <a:pt x="462" y="486"/>
                  <a:pt x="447" y="502"/>
                  <a:pt x="433" y="519"/>
                </a:cubicBezTo>
                <a:cubicBezTo>
                  <a:pt x="433" y="519"/>
                  <a:pt x="433" y="519"/>
                  <a:pt x="432" y="519"/>
                </a:cubicBezTo>
                <a:cubicBezTo>
                  <a:pt x="402" y="519"/>
                  <a:pt x="402" y="519"/>
                  <a:pt x="402" y="519"/>
                </a:cubicBezTo>
                <a:lnTo>
                  <a:pt x="402" y="478"/>
                </a:lnTo>
                <a:close/>
                <a:moveTo>
                  <a:pt x="580" y="467"/>
                </a:moveTo>
                <a:cubicBezTo>
                  <a:pt x="576" y="466"/>
                  <a:pt x="573" y="464"/>
                  <a:pt x="571" y="463"/>
                </a:cubicBezTo>
                <a:cubicBezTo>
                  <a:pt x="568" y="462"/>
                  <a:pt x="565" y="461"/>
                  <a:pt x="561" y="461"/>
                </a:cubicBezTo>
                <a:cubicBezTo>
                  <a:pt x="556" y="461"/>
                  <a:pt x="552" y="462"/>
                  <a:pt x="547" y="463"/>
                </a:cubicBezTo>
                <a:cubicBezTo>
                  <a:pt x="542" y="464"/>
                  <a:pt x="538" y="465"/>
                  <a:pt x="534" y="465"/>
                </a:cubicBezTo>
                <a:cubicBezTo>
                  <a:pt x="534" y="464"/>
                  <a:pt x="533" y="463"/>
                  <a:pt x="533" y="462"/>
                </a:cubicBezTo>
                <a:cubicBezTo>
                  <a:pt x="533" y="456"/>
                  <a:pt x="532" y="446"/>
                  <a:pt x="521" y="439"/>
                </a:cubicBezTo>
                <a:cubicBezTo>
                  <a:pt x="515" y="435"/>
                  <a:pt x="508" y="430"/>
                  <a:pt x="503" y="425"/>
                </a:cubicBezTo>
                <a:cubicBezTo>
                  <a:pt x="515" y="428"/>
                  <a:pt x="533" y="432"/>
                  <a:pt x="546" y="438"/>
                </a:cubicBezTo>
                <a:cubicBezTo>
                  <a:pt x="569" y="446"/>
                  <a:pt x="577" y="452"/>
                  <a:pt x="578" y="460"/>
                </a:cubicBezTo>
                <a:cubicBezTo>
                  <a:pt x="578" y="463"/>
                  <a:pt x="579" y="465"/>
                  <a:pt x="580" y="467"/>
                </a:cubicBezTo>
                <a:moveTo>
                  <a:pt x="420" y="533"/>
                </a:moveTo>
                <a:cubicBezTo>
                  <a:pt x="415" y="536"/>
                  <a:pt x="408" y="538"/>
                  <a:pt x="402" y="540"/>
                </a:cubicBezTo>
                <a:cubicBezTo>
                  <a:pt x="402" y="533"/>
                  <a:pt x="402" y="533"/>
                  <a:pt x="402" y="533"/>
                </a:cubicBezTo>
                <a:lnTo>
                  <a:pt x="420" y="533"/>
                </a:lnTo>
                <a:close/>
                <a:moveTo>
                  <a:pt x="597" y="389"/>
                </a:moveTo>
                <a:cubicBezTo>
                  <a:pt x="596" y="349"/>
                  <a:pt x="593" y="310"/>
                  <a:pt x="587" y="273"/>
                </a:cubicBezTo>
                <a:cubicBezTo>
                  <a:pt x="757" y="273"/>
                  <a:pt x="757" y="273"/>
                  <a:pt x="757" y="273"/>
                </a:cubicBezTo>
                <a:cubicBezTo>
                  <a:pt x="769" y="310"/>
                  <a:pt x="776" y="349"/>
                  <a:pt x="777" y="389"/>
                </a:cubicBezTo>
                <a:lnTo>
                  <a:pt x="597" y="389"/>
                </a:lnTo>
                <a:close/>
                <a:moveTo>
                  <a:pt x="539" y="119"/>
                </a:moveTo>
                <a:cubicBezTo>
                  <a:pt x="534" y="107"/>
                  <a:pt x="527" y="96"/>
                  <a:pt x="520" y="85"/>
                </a:cubicBezTo>
                <a:cubicBezTo>
                  <a:pt x="526" y="85"/>
                  <a:pt x="530" y="87"/>
                  <a:pt x="532" y="90"/>
                </a:cubicBezTo>
                <a:cubicBezTo>
                  <a:pt x="539" y="97"/>
                  <a:pt x="540" y="111"/>
                  <a:pt x="539" y="119"/>
                </a:cubicBezTo>
                <a:moveTo>
                  <a:pt x="506" y="193"/>
                </a:moveTo>
                <a:cubicBezTo>
                  <a:pt x="507" y="193"/>
                  <a:pt x="508" y="193"/>
                  <a:pt x="509" y="192"/>
                </a:cubicBezTo>
                <a:cubicBezTo>
                  <a:pt x="508" y="193"/>
                  <a:pt x="507" y="193"/>
                  <a:pt x="506" y="194"/>
                </a:cubicBezTo>
                <a:lnTo>
                  <a:pt x="506" y="193"/>
                </a:lnTo>
                <a:close/>
                <a:moveTo>
                  <a:pt x="500" y="146"/>
                </a:moveTo>
                <a:cubicBezTo>
                  <a:pt x="502" y="138"/>
                  <a:pt x="502" y="125"/>
                  <a:pt x="493" y="114"/>
                </a:cubicBezTo>
                <a:cubicBezTo>
                  <a:pt x="493" y="115"/>
                  <a:pt x="494" y="115"/>
                  <a:pt x="494" y="115"/>
                </a:cubicBezTo>
                <a:cubicBezTo>
                  <a:pt x="497" y="119"/>
                  <a:pt x="504" y="135"/>
                  <a:pt x="506" y="140"/>
                </a:cubicBezTo>
                <a:cubicBezTo>
                  <a:pt x="505" y="141"/>
                  <a:pt x="505" y="141"/>
                  <a:pt x="505" y="141"/>
                </a:cubicBezTo>
                <a:cubicBezTo>
                  <a:pt x="504" y="142"/>
                  <a:pt x="504" y="144"/>
                  <a:pt x="503" y="145"/>
                </a:cubicBezTo>
                <a:cubicBezTo>
                  <a:pt x="503" y="146"/>
                  <a:pt x="503" y="147"/>
                  <a:pt x="503" y="148"/>
                </a:cubicBezTo>
                <a:cubicBezTo>
                  <a:pt x="501" y="149"/>
                  <a:pt x="498" y="151"/>
                  <a:pt x="497" y="155"/>
                </a:cubicBezTo>
                <a:cubicBezTo>
                  <a:pt x="495" y="160"/>
                  <a:pt x="498" y="167"/>
                  <a:pt x="504" y="174"/>
                </a:cubicBezTo>
                <a:cubicBezTo>
                  <a:pt x="505" y="175"/>
                  <a:pt x="505" y="176"/>
                  <a:pt x="505" y="177"/>
                </a:cubicBezTo>
                <a:cubicBezTo>
                  <a:pt x="505" y="177"/>
                  <a:pt x="504" y="179"/>
                  <a:pt x="500" y="181"/>
                </a:cubicBezTo>
                <a:cubicBezTo>
                  <a:pt x="499" y="181"/>
                  <a:pt x="498" y="182"/>
                  <a:pt x="497" y="182"/>
                </a:cubicBezTo>
                <a:cubicBezTo>
                  <a:pt x="495" y="184"/>
                  <a:pt x="485" y="190"/>
                  <a:pt x="481" y="191"/>
                </a:cubicBezTo>
                <a:cubicBezTo>
                  <a:pt x="479" y="191"/>
                  <a:pt x="477" y="193"/>
                  <a:pt x="475" y="194"/>
                </a:cubicBezTo>
                <a:cubicBezTo>
                  <a:pt x="473" y="185"/>
                  <a:pt x="466" y="176"/>
                  <a:pt x="461" y="171"/>
                </a:cubicBezTo>
                <a:cubicBezTo>
                  <a:pt x="460" y="170"/>
                  <a:pt x="458" y="168"/>
                  <a:pt x="459" y="166"/>
                </a:cubicBezTo>
                <a:cubicBezTo>
                  <a:pt x="460" y="164"/>
                  <a:pt x="463" y="162"/>
                  <a:pt x="468" y="162"/>
                </a:cubicBezTo>
                <a:cubicBezTo>
                  <a:pt x="470" y="162"/>
                  <a:pt x="472" y="162"/>
                  <a:pt x="473" y="162"/>
                </a:cubicBezTo>
                <a:cubicBezTo>
                  <a:pt x="485" y="165"/>
                  <a:pt x="496" y="158"/>
                  <a:pt x="500" y="146"/>
                </a:cubicBezTo>
                <a:moveTo>
                  <a:pt x="464" y="212"/>
                </a:moveTo>
                <a:cubicBezTo>
                  <a:pt x="464" y="212"/>
                  <a:pt x="465" y="212"/>
                  <a:pt x="465" y="212"/>
                </a:cubicBezTo>
                <a:cubicBezTo>
                  <a:pt x="466" y="212"/>
                  <a:pt x="467" y="212"/>
                  <a:pt x="468" y="211"/>
                </a:cubicBezTo>
                <a:cubicBezTo>
                  <a:pt x="468" y="213"/>
                  <a:pt x="468" y="216"/>
                  <a:pt x="469" y="217"/>
                </a:cubicBezTo>
                <a:cubicBezTo>
                  <a:pt x="471" y="223"/>
                  <a:pt x="475" y="224"/>
                  <a:pt x="477" y="225"/>
                </a:cubicBezTo>
                <a:cubicBezTo>
                  <a:pt x="477" y="225"/>
                  <a:pt x="477" y="225"/>
                  <a:pt x="478" y="225"/>
                </a:cubicBezTo>
                <a:cubicBezTo>
                  <a:pt x="484" y="225"/>
                  <a:pt x="488" y="218"/>
                  <a:pt x="492" y="212"/>
                </a:cubicBezTo>
                <a:cubicBezTo>
                  <a:pt x="494" y="209"/>
                  <a:pt x="494" y="209"/>
                  <a:pt x="500" y="208"/>
                </a:cubicBezTo>
                <a:cubicBezTo>
                  <a:pt x="502" y="208"/>
                  <a:pt x="504" y="208"/>
                  <a:pt x="507" y="208"/>
                </a:cubicBezTo>
                <a:cubicBezTo>
                  <a:pt x="523" y="205"/>
                  <a:pt x="529" y="187"/>
                  <a:pt x="527" y="178"/>
                </a:cubicBezTo>
                <a:cubicBezTo>
                  <a:pt x="527" y="174"/>
                  <a:pt x="525" y="170"/>
                  <a:pt x="523" y="166"/>
                </a:cubicBezTo>
                <a:cubicBezTo>
                  <a:pt x="529" y="165"/>
                  <a:pt x="535" y="164"/>
                  <a:pt x="537" y="157"/>
                </a:cubicBezTo>
                <a:cubicBezTo>
                  <a:pt x="537" y="155"/>
                  <a:pt x="537" y="152"/>
                  <a:pt x="535" y="150"/>
                </a:cubicBezTo>
                <a:cubicBezTo>
                  <a:pt x="534" y="148"/>
                  <a:pt x="530" y="145"/>
                  <a:pt x="527" y="144"/>
                </a:cubicBezTo>
                <a:cubicBezTo>
                  <a:pt x="536" y="144"/>
                  <a:pt x="536" y="144"/>
                  <a:pt x="536" y="144"/>
                </a:cubicBezTo>
                <a:cubicBezTo>
                  <a:pt x="550" y="178"/>
                  <a:pt x="562" y="217"/>
                  <a:pt x="570" y="259"/>
                </a:cubicBezTo>
                <a:cubicBezTo>
                  <a:pt x="453" y="259"/>
                  <a:pt x="453" y="259"/>
                  <a:pt x="453" y="259"/>
                </a:cubicBezTo>
                <a:cubicBezTo>
                  <a:pt x="455" y="257"/>
                  <a:pt x="455" y="255"/>
                  <a:pt x="455" y="252"/>
                </a:cubicBezTo>
                <a:cubicBezTo>
                  <a:pt x="456" y="245"/>
                  <a:pt x="452" y="240"/>
                  <a:pt x="445" y="239"/>
                </a:cubicBezTo>
                <a:cubicBezTo>
                  <a:pt x="444" y="239"/>
                  <a:pt x="444" y="239"/>
                  <a:pt x="444" y="239"/>
                </a:cubicBezTo>
                <a:cubicBezTo>
                  <a:pt x="442" y="239"/>
                  <a:pt x="441" y="239"/>
                  <a:pt x="440" y="239"/>
                </a:cubicBezTo>
                <a:cubicBezTo>
                  <a:pt x="448" y="224"/>
                  <a:pt x="438" y="208"/>
                  <a:pt x="430" y="194"/>
                </a:cubicBezTo>
                <a:cubicBezTo>
                  <a:pt x="426" y="189"/>
                  <a:pt x="421" y="181"/>
                  <a:pt x="422" y="179"/>
                </a:cubicBezTo>
                <a:cubicBezTo>
                  <a:pt x="422" y="179"/>
                  <a:pt x="422" y="178"/>
                  <a:pt x="424" y="178"/>
                </a:cubicBezTo>
                <a:cubicBezTo>
                  <a:pt x="425" y="177"/>
                  <a:pt x="427" y="177"/>
                  <a:pt x="428" y="177"/>
                </a:cubicBezTo>
                <a:cubicBezTo>
                  <a:pt x="435" y="177"/>
                  <a:pt x="440" y="185"/>
                  <a:pt x="446" y="196"/>
                </a:cubicBezTo>
                <a:cubicBezTo>
                  <a:pt x="451" y="204"/>
                  <a:pt x="455" y="212"/>
                  <a:pt x="464" y="212"/>
                </a:cubicBezTo>
                <a:moveTo>
                  <a:pt x="429" y="259"/>
                </a:moveTo>
                <a:cubicBezTo>
                  <a:pt x="424" y="259"/>
                  <a:pt x="424" y="259"/>
                  <a:pt x="424" y="259"/>
                </a:cubicBezTo>
                <a:cubicBezTo>
                  <a:pt x="426" y="258"/>
                  <a:pt x="427" y="256"/>
                  <a:pt x="429" y="255"/>
                </a:cubicBezTo>
                <a:cubicBezTo>
                  <a:pt x="429" y="256"/>
                  <a:pt x="429" y="256"/>
                  <a:pt x="429" y="257"/>
                </a:cubicBezTo>
                <a:cubicBezTo>
                  <a:pt x="429" y="258"/>
                  <a:pt x="429" y="259"/>
                  <a:pt x="429" y="259"/>
                </a:cubicBezTo>
                <a:moveTo>
                  <a:pt x="403" y="273"/>
                </a:moveTo>
                <a:cubicBezTo>
                  <a:pt x="573" y="273"/>
                  <a:pt x="573" y="273"/>
                  <a:pt x="573" y="273"/>
                </a:cubicBezTo>
                <a:cubicBezTo>
                  <a:pt x="579" y="310"/>
                  <a:pt x="582" y="349"/>
                  <a:pt x="583" y="389"/>
                </a:cubicBezTo>
                <a:cubicBezTo>
                  <a:pt x="416" y="389"/>
                  <a:pt x="416" y="389"/>
                  <a:pt x="416" y="389"/>
                </a:cubicBezTo>
                <a:cubicBezTo>
                  <a:pt x="416" y="388"/>
                  <a:pt x="416" y="387"/>
                  <a:pt x="416" y="386"/>
                </a:cubicBezTo>
                <a:cubicBezTo>
                  <a:pt x="416" y="376"/>
                  <a:pt x="411" y="370"/>
                  <a:pt x="402" y="368"/>
                </a:cubicBezTo>
                <a:cubicBezTo>
                  <a:pt x="402" y="274"/>
                  <a:pt x="402" y="274"/>
                  <a:pt x="402" y="274"/>
                </a:cubicBezTo>
                <a:cubicBezTo>
                  <a:pt x="402" y="274"/>
                  <a:pt x="402" y="273"/>
                  <a:pt x="403" y="273"/>
                </a:cubicBezTo>
                <a:moveTo>
                  <a:pt x="388" y="662"/>
                </a:moveTo>
                <a:cubicBezTo>
                  <a:pt x="388" y="777"/>
                  <a:pt x="388" y="777"/>
                  <a:pt x="388" y="777"/>
                </a:cubicBezTo>
                <a:cubicBezTo>
                  <a:pt x="339" y="774"/>
                  <a:pt x="294" y="730"/>
                  <a:pt x="261" y="662"/>
                </a:cubicBezTo>
                <a:lnTo>
                  <a:pt x="388" y="662"/>
                </a:lnTo>
                <a:close/>
                <a:moveTo>
                  <a:pt x="402" y="662"/>
                </a:moveTo>
                <a:cubicBezTo>
                  <a:pt x="502" y="662"/>
                  <a:pt x="502" y="662"/>
                  <a:pt x="502" y="662"/>
                </a:cubicBezTo>
                <a:cubicBezTo>
                  <a:pt x="499" y="668"/>
                  <a:pt x="501" y="677"/>
                  <a:pt x="503" y="682"/>
                </a:cubicBezTo>
                <a:cubicBezTo>
                  <a:pt x="506" y="689"/>
                  <a:pt x="508" y="693"/>
                  <a:pt x="512" y="694"/>
                </a:cubicBezTo>
                <a:cubicBezTo>
                  <a:pt x="481" y="745"/>
                  <a:pt x="443" y="774"/>
                  <a:pt x="402" y="777"/>
                </a:cubicBezTo>
                <a:lnTo>
                  <a:pt x="402" y="662"/>
                </a:lnTo>
                <a:close/>
                <a:moveTo>
                  <a:pt x="525" y="672"/>
                </a:moveTo>
                <a:cubicBezTo>
                  <a:pt x="522" y="674"/>
                  <a:pt x="518" y="677"/>
                  <a:pt x="517" y="678"/>
                </a:cubicBezTo>
                <a:cubicBezTo>
                  <a:pt x="516" y="676"/>
                  <a:pt x="515" y="672"/>
                  <a:pt x="514" y="670"/>
                </a:cubicBezTo>
                <a:cubicBezTo>
                  <a:pt x="516" y="670"/>
                  <a:pt x="518" y="670"/>
                  <a:pt x="521" y="670"/>
                </a:cubicBezTo>
                <a:cubicBezTo>
                  <a:pt x="523" y="670"/>
                  <a:pt x="524" y="670"/>
                  <a:pt x="525" y="670"/>
                </a:cubicBezTo>
                <a:cubicBezTo>
                  <a:pt x="525" y="670"/>
                  <a:pt x="525" y="671"/>
                  <a:pt x="525" y="672"/>
                </a:cubicBezTo>
                <a:moveTo>
                  <a:pt x="402" y="648"/>
                </a:moveTo>
                <a:cubicBezTo>
                  <a:pt x="402" y="630"/>
                  <a:pt x="402" y="630"/>
                  <a:pt x="402" y="630"/>
                </a:cubicBezTo>
                <a:cubicBezTo>
                  <a:pt x="404" y="631"/>
                  <a:pt x="406" y="631"/>
                  <a:pt x="409" y="631"/>
                </a:cubicBezTo>
                <a:cubicBezTo>
                  <a:pt x="429" y="631"/>
                  <a:pt x="450" y="624"/>
                  <a:pt x="465" y="619"/>
                </a:cubicBezTo>
                <a:cubicBezTo>
                  <a:pt x="470" y="617"/>
                  <a:pt x="475" y="616"/>
                  <a:pt x="478" y="615"/>
                </a:cubicBezTo>
                <a:cubicBezTo>
                  <a:pt x="478" y="615"/>
                  <a:pt x="478" y="615"/>
                  <a:pt x="479" y="615"/>
                </a:cubicBezTo>
                <a:cubicBezTo>
                  <a:pt x="481" y="615"/>
                  <a:pt x="485" y="619"/>
                  <a:pt x="488" y="624"/>
                </a:cubicBezTo>
                <a:cubicBezTo>
                  <a:pt x="496" y="633"/>
                  <a:pt x="507" y="646"/>
                  <a:pt x="529" y="647"/>
                </a:cubicBezTo>
                <a:cubicBezTo>
                  <a:pt x="530" y="647"/>
                  <a:pt x="531" y="647"/>
                  <a:pt x="532" y="647"/>
                </a:cubicBezTo>
                <a:cubicBezTo>
                  <a:pt x="533" y="647"/>
                  <a:pt x="535" y="647"/>
                  <a:pt x="536" y="647"/>
                </a:cubicBezTo>
                <a:cubicBezTo>
                  <a:pt x="536" y="647"/>
                  <a:pt x="536" y="648"/>
                  <a:pt x="536" y="648"/>
                </a:cubicBezTo>
                <a:lnTo>
                  <a:pt x="402" y="648"/>
                </a:lnTo>
                <a:close/>
                <a:moveTo>
                  <a:pt x="669" y="130"/>
                </a:moveTo>
                <a:cubicBezTo>
                  <a:pt x="553" y="130"/>
                  <a:pt x="553" y="130"/>
                  <a:pt x="553" y="130"/>
                </a:cubicBezTo>
                <a:cubicBezTo>
                  <a:pt x="554" y="128"/>
                  <a:pt x="555" y="126"/>
                  <a:pt x="556" y="124"/>
                </a:cubicBezTo>
                <a:cubicBezTo>
                  <a:pt x="560" y="112"/>
                  <a:pt x="560" y="87"/>
                  <a:pt x="556" y="50"/>
                </a:cubicBezTo>
                <a:cubicBezTo>
                  <a:pt x="598" y="69"/>
                  <a:pt x="636" y="97"/>
                  <a:pt x="669" y="130"/>
                </a:cubicBezTo>
                <a:moveTo>
                  <a:pt x="395" y="14"/>
                </a:moveTo>
                <a:cubicBezTo>
                  <a:pt x="401" y="14"/>
                  <a:pt x="407" y="14"/>
                  <a:pt x="413" y="15"/>
                </a:cubicBezTo>
                <a:cubicBezTo>
                  <a:pt x="414" y="15"/>
                  <a:pt x="414" y="15"/>
                  <a:pt x="415" y="15"/>
                </a:cubicBezTo>
                <a:cubicBezTo>
                  <a:pt x="420" y="15"/>
                  <a:pt x="425" y="15"/>
                  <a:pt x="431" y="16"/>
                </a:cubicBezTo>
                <a:cubicBezTo>
                  <a:pt x="432" y="16"/>
                  <a:pt x="433" y="16"/>
                  <a:pt x="434" y="16"/>
                </a:cubicBezTo>
                <a:cubicBezTo>
                  <a:pt x="439" y="17"/>
                  <a:pt x="443" y="17"/>
                  <a:pt x="448" y="18"/>
                </a:cubicBezTo>
                <a:cubicBezTo>
                  <a:pt x="450" y="18"/>
                  <a:pt x="452" y="18"/>
                  <a:pt x="453" y="19"/>
                </a:cubicBezTo>
                <a:cubicBezTo>
                  <a:pt x="457" y="19"/>
                  <a:pt x="462" y="20"/>
                  <a:pt x="466" y="21"/>
                </a:cubicBezTo>
                <a:cubicBezTo>
                  <a:pt x="468" y="21"/>
                  <a:pt x="470" y="22"/>
                  <a:pt x="472" y="22"/>
                </a:cubicBezTo>
                <a:cubicBezTo>
                  <a:pt x="476" y="23"/>
                  <a:pt x="480" y="24"/>
                  <a:pt x="484" y="25"/>
                </a:cubicBezTo>
                <a:cubicBezTo>
                  <a:pt x="486" y="25"/>
                  <a:pt x="489" y="26"/>
                  <a:pt x="492" y="27"/>
                </a:cubicBezTo>
                <a:cubicBezTo>
                  <a:pt x="495" y="28"/>
                  <a:pt x="498" y="28"/>
                  <a:pt x="501" y="29"/>
                </a:cubicBezTo>
                <a:cubicBezTo>
                  <a:pt x="505" y="30"/>
                  <a:pt x="508" y="31"/>
                  <a:pt x="511" y="32"/>
                </a:cubicBezTo>
                <a:cubicBezTo>
                  <a:pt x="514" y="33"/>
                  <a:pt x="516" y="34"/>
                  <a:pt x="519" y="35"/>
                </a:cubicBezTo>
                <a:cubicBezTo>
                  <a:pt x="523" y="36"/>
                  <a:pt x="527" y="38"/>
                  <a:pt x="531" y="39"/>
                </a:cubicBezTo>
                <a:cubicBezTo>
                  <a:pt x="532" y="40"/>
                  <a:pt x="534" y="40"/>
                  <a:pt x="536" y="41"/>
                </a:cubicBezTo>
                <a:cubicBezTo>
                  <a:pt x="538" y="42"/>
                  <a:pt x="539" y="43"/>
                  <a:pt x="541" y="43"/>
                </a:cubicBezTo>
                <a:cubicBezTo>
                  <a:pt x="543" y="58"/>
                  <a:pt x="544" y="71"/>
                  <a:pt x="545" y="83"/>
                </a:cubicBezTo>
                <a:cubicBezTo>
                  <a:pt x="544" y="82"/>
                  <a:pt x="543" y="81"/>
                  <a:pt x="542" y="80"/>
                </a:cubicBezTo>
                <a:cubicBezTo>
                  <a:pt x="537" y="74"/>
                  <a:pt x="529" y="71"/>
                  <a:pt x="520" y="71"/>
                </a:cubicBezTo>
                <a:cubicBezTo>
                  <a:pt x="519" y="71"/>
                  <a:pt x="519" y="71"/>
                  <a:pt x="519" y="71"/>
                </a:cubicBezTo>
                <a:cubicBezTo>
                  <a:pt x="516" y="71"/>
                  <a:pt x="512" y="71"/>
                  <a:pt x="508" y="72"/>
                </a:cubicBezTo>
                <a:cubicBezTo>
                  <a:pt x="507" y="72"/>
                  <a:pt x="507" y="72"/>
                  <a:pt x="507" y="72"/>
                </a:cubicBezTo>
                <a:cubicBezTo>
                  <a:pt x="490" y="73"/>
                  <a:pt x="466" y="78"/>
                  <a:pt x="462" y="92"/>
                </a:cubicBezTo>
                <a:cubicBezTo>
                  <a:pt x="460" y="97"/>
                  <a:pt x="461" y="106"/>
                  <a:pt x="474" y="116"/>
                </a:cubicBezTo>
                <a:cubicBezTo>
                  <a:pt x="487" y="124"/>
                  <a:pt x="488" y="135"/>
                  <a:pt x="486" y="142"/>
                </a:cubicBezTo>
                <a:cubicBezTo>
                  <a:pt x="486" y="143"/>
                  <a:pt x="484" y="149"/>
                  <a:pt x="478" y="149"/>
                </a:cubicBezTo>
                <a:cubicBezTo>
                  <a:pt x="478" y="149"/>
                  <a:pt x="477" y="149"/>
                  <a:pt x="476" y="149"/>
                </a:cubicBezTo>
                <a:cubicBezTo>
                  <a:pt x="462" y="146"/>
                  <a:pt x="450" y="151"/>
                  <a:pt x="446" y="161"/>
                </a:cubicBezTo>
                <a:cubicBezTo>
                  <a:pt x="445" y="164"/>
                  <a:pt x="444" y="167"/>
                  <a:pt x="445" y="170"/>
                </a:cubicBezTo>
                <a:cubicBezTo>
                  <a:pt x="440" y="166"/>
                  <a:pt x="435" y="163"/>
                  <a:pt x="428" y="163"/>
                </a:cubicBezTo>
                <a:cubicBezTo>
                  <a:pt x="425" y="163"/>
                  <a:pt x="423" y="163"/>
                  <a:pt x="420" y="164"/>
                </a:cubicBezTo>
                <a:cubicBezTo>
                  <a:pt x="414" y="166"/>
                  <a:pt x="410" y="169"/>
                  <a:pt x="409" y="173"/>
                </a:cubicBezTo>
                <a:cubicBezTo>
                  <a:pt x="405" y="182"/>
                  <a:pt x="411" y="191"/>
                  <a:pt x="418" y="202"/>
                </a:cubicBezTo>
                <a:cubicBezTo>
                  <a:pt x="425" y="213"/>
                  <a:pt x="432" y="225"/>
                  <a:pt x="428" y="234"/>
                </a:cubicBezTo>
                <a:cubicBezTo>
                  <a:pt x="421" y="245"/>
                  <a:pt x="410" y="254"/>
                  <a:pt x="398" y="260"/>
                </a:cubicBezTo>
                <a:cubicBezTo>
                  <a:pt x="398" y="260"/>
                  <a:pt x="398" y="260"/>
                  <a:pt x="398" y="260"/>
                </a:cubicBezTo>
                <a:cubicBezTo>
                  <a:pt x="396" y="261"/>
                  <a:pt x="395" y="262"/>
                  <a:pt x="393" y="262"/>
                </a:cubicBezTo>
                <a:cubicBezTo>
                  <a:pt x="393" y="263"/>
                  <a:pt x="392" y="263"/>
                  <a:pt x="392" y="263"/>
                </a:cubicBezTo>
                <a:cubicBezTo>
                  <a:pt x="383" y="267"/>
                  <a:pt x="373" y="269"/>
                  <a:pt x="365" y="270"/>
                </a:cubicBezTo>
                <a:cubicBezTo>
                  <a:pt x="341" y="273"/>
                  <a:pt x="343" y="287"/>
                  <a:pt x="344" y="300"/>
                </a:cubicBezTo>
                <a:cubicBezTo>
                  <a:pt x="344" y="305"/>
                  <a:pt x="345" y="309"/>
                  <a:pt x="344" y="315"/>
                </a:cubicBezTo>
                <a:cubicBezTo>
                  <a:pt x="344" y="338"/>
                  <a:pt x="343" y="352"/>
                  <a:pt x="340" y="355"/>
                </a:cubicBezTo>
                <a:cubicBezTo>
                  <a:pt x="339" y="355"/>
                  <a:pt x="337" y="353"/>
                  <a:pt x="333" y="349"/>
                </a:cubicBezTo>
                <a:cubicBezTo>
                  <a:pt x="326" y="341"/>
                  <a:pt x="320" y="338"/>
                  <a:pt x="314" y="338"/>
                </a:cubicBezTo>
                <a:cubicBezTo>
                  <a:pt x="310" y="338"/>
                  <a:pt x="307" y="339"/>
                  <a:pt x="305" y="343"/>
                </a:cubicBezTo>
                <a:cubicBezTo>
                  <a:pt x="296" y="355"/>
                  <a:pt x="307" y="389"/>
                  <a:pt x="309" y="395"/>
                </a:cubicBezTo>
                <a:cubicBezTo>
                  <a:pt x="316" y="416"/>
                  <a:pt x="350" y="440"/>
                  <a:pt x="375" y="458"/>
                </a:cubicBezTo>
                <a:cubicBezTo>
                  <a:pt x="376" y="458"/>
                  <a:pt x="376" y="458"/>
                  <a:pt x="376" y="458"/>
                </a:cubicBezTo>
                <a:cubicBezTo>
                  <a:pt x="312" y="440"/>
                  <a:pt x="276" y="416"/>
                  <a:pt x="277" y="392"/>
                </a:cubicBezTo>
                <a:cubicBezTo>
                  <a:pt x="278" y="373"/>
                  <a:pt x="285" y="367"/>
                  <a:pt x="292" y="361"/>
                </a:cubicBezTo>
                <a:cubicBezTo>
                  <a:pt x="298" y="356"/>
                  <a:pt x="306" y="349"/>
                  <a:pt x="302" y="334"/>
                </a:cubicBezTo>
                <a:cubicBezTo>
                  <a:pt x="296" y="315"/>
                  <a:pt x="279" y="309"/>
                  <a:pt x="269" y="307"/>
                </a:cubicBezTo>
                <a:cubicBezTo>
                  <a:pt x="275" y="267"/>
                  <a:pt x="261" y="260"/>
                  <a:pt x="256" y="258"/>
                </a:cubicBezTo>
                <a:cubicBezTo>
                  <a:pt x="254" y="258"/>
                  <a:pt x="252" y="258"/>
                  <a:pt x="250" y="258"/>
                </a:cubicBezTo>
                <a:cubicBezTo>
                  <a:pt x="230" y="258"/>
                  <a:pt x="190" y="284"/>
                  <a:pt x="183" y="299"/>
                </a:cubicBezTo>
                <a:cubicBezTo>
                  <a:pt x="180" y="305"/>
                  <a:pt x="179" y="311"/>
                  <a:pt x="177" y="317"/>
                </a:cubicBezTo>
                <a:cubicBezTo>
                  <a:pt x="175" y="325"/>
                  <a:pt x="173" y="333"/>
                  <a:pt x="169" y="338"/>
                </a:cubicBezTo>
                <a:cubicBezTo>
                  <a:pt x="166" y="330"/>
                  <a:pt x="163" y="310"/>
                  <a:pt x="159" y="279"/>
                </a:cubicBezTo>
                <a:cubicBezTo>
                  <a:pt x="157" y="267"/>
                  <a:pt x="157" y="266"/>
                  <a:pt x="156" y="264"/>
                </a:cubicBezTo>
                <a:cubicBezTo>
                  <a:pt x="155" y="262"/>
                  <a:pt x="149" y="251"/>
                  <a:pt x="144" y="242"/>
                </a:cubicBezTo>
                <a:cubicBezTo>
                  <a:pt x="143" y="240"/>
                  <a:pt x="141" y="238"/>
                  <a:pt x="139" y="238"/>
                </a:cubicBezTo>
                <a:cubicBezTo>
                  <a:pt x="133" y="237"/>
                  <a:pt x="115" y="234"/>
                  <a:pt x="107" y="229"/>
                </a:cubicBezTo>
                <a:cubicBezTo>
                  <a:pt x="104" y="228"/>
                  <a:pt x="102" y="227"/>
                  <a:pt x="99" y="229"/>
                </a:cubicBezTo>
                <a:cubicBezTo>
                  <a:pt x="97" y="230"/>
                  <a:pt x="96" y="232"/>
                  <a:pt x="96" y="235"/>
                </a:cubicBezTo>
                <a:cubicBezTo>
                  <a:pt x="96" y="248"/>
                  <a:pt x="95" y="266"/>
                  <a:pt x="94" y="272"/>
                </a:cubicBezTo>
                <a:cubicBezTo>
                  <a:pt x="90" y="279"/>
                  <a:pt x="73" y="304"/>
                  <a:pt x="48" y="360"/>
                </a:cubicBezTo>
                <a:cubicBezTo>
                  <a:pt x="39" y="383"/>
                  <a:pt x="34" y="415"/>
                  <a:pt x="33" y="450"/>
                </a:cubicBezTo>
                <a:cubicBezTo>
                  <a:pt x="34" y="435"/>
                  <a:pt x="39" y="420"/>
                  <a:pt x="46" y="402"/>
                </a:cubicBezTo>
                <a:cubicBezTo>
                  <a:pt x="47" y="403"/>
                  <a:pt x="48" y="403"/>
                  <a:pt x="50" y="403"/>
                </a:cubicBezTo>
                <a:cubicBezTo>
                  <a:pt x="54" y="403"/>
                  <a:pt x="54" y="403"/>
                  <a:pt x="54" y="403"/>
                </a:cubicBezTo>
                <a:cubicBezTo>
                  <a:pt x="51" y="406"/>
                  <a:pt x="48" y="412"/>
                  <a:pt x="46" y="429"/>
                </a:cubicBezTo>
                <a:cubicBezTo>
                  <a:pt x="45" y="443"/>
                  <a:pt x="44" y="458"/>
                  <a:pt x="46" y="469"/>
                </a:cubicBezTo>
                <a:cubicBezTo>
                  <a:pt x="48" y="488"/>
                  <a:pt x="54" y="497"/>
                  <a:pt x="64" y="497"/>
                </a:cubicBezTo>
                <a:cubicBezTo>
                  <a:pt x="64" y="497"/>
                  <a:pt x="64" y="497"/>
                  <a:pt x="65" y="497"/>
                </a:cubicBezTo>
                <a:cubicBezTo>
                  <a:pt x="76" y="496"/>
                  <a:pt x="81" y="483"/>
                  <a:pt x="80" y="459"/>
                </a:cubicBezTo>
                <a:cubicBezTo>
                  <a:pt x="80" y="459"/>
                  <a:pt x="77" y="413"/>
                  <a:pt x="65" y="403"/>
                </a:cubicBezTo>
                <a:cubicBezTo>
                  <a:pt x="194" y="403"/>
                  <a:pt x="194" y="403"/>
                  <a:pt x="194" y="403"/>
                </a:cubicBezTo>
                <a:cubicBezTo>
                  <a:pt x="194" y="443"/>
                  <a:pt x="198" y="482"/>
                  <a:pt x="204" y="519"/>
                </a:cubicBezTo>
                <a:cubicBezTo>
                  <a:pt x="46" y="519"/>
                  <a:pt x="46" y="519"/>
                  <a:pt x="46" y="519"/>
                </a:cubicBezTo>
                <a:cubicBezTo>
                  <a:pt x="45" y="519"/>
                  <a:pt x="45" y="519"/>
                  <a:pt x="44" y="519"/>
                </a:cubicBezTo>
                <a:cubicBezTo>
                  <a:pt x="38" y="498"/>
                  <a:pt x="35" y="482"/>
                  <a:pt x="33" y="468"/>
                </a:cubicBezTo>
                <a:cubicBezTo>
                  <a:pt x="34" y="487"/>
                  <a:pt x="36" y="506"/>
                  <a:pt x="39" y="526"/>
                </a:cubicBezTo>
                <a:cubicBezTo>
                  <a:pt x="39" y="526"/>
                  <a:pt x="39" y="526"/>
                  <a:pt x="39" y="526"/>
                </a:cubicBezTo>
                <a:cubicBezTo>
                  <a:pt x="39" y="526"/>
                  <a:pt x="39" y="527"/>
                  <a:pt x="39" y="527"/>
                </a:cubicBezTo>
                <a:cubicBezTo>
                  <a:pt x="39" y="530"/>
                  <a:pt x="40" y="533"/>
                  <a:pt x="40" y="536"/>
                </a:cubicBezTo>
                <a:cubicBezTo>
                  <a:pt x="40" y="535"/>
                  <a:pt x="39" y="533"/>
                  <a:pt x="39" y="532"/>
                </a:cubicBezTo>
                <a:cubicBezTo>
                  <a:pt x="38" y="529"/>
                  <a:pt x="37" y="526"/>
                  <a:pt x="36" y="523"/>
                </a:cubicBezTo>
                <a:cubicBezTo>
                  <a:pt x="35" y="521"/>
                  <a:pt x="34" y="520"/>
                  <a:pt x="34" y="518"/>
                </a:cubicBezTo>
                <a:cubicBezTo>
                  <a:pt x="32" y="513"/>
                  <a:pt x="31" y="509"/>
                  <a:pt x="30" y="505"/>
                </a:cubicBezTo>
                <a:cubicBezTo>
                  <a:pt x="29" y="504"/>
                  <a:pt x="29" y="503"/>
                  <a:pt x="28" y="501"/>
                </a:cubicBezTo>
                <a:cubicBezTo>
                  <a:pt x="27" y="496"/>
                  <a:pt x="26" y="492"/>
                  <a:pt x="25" y="487"/>
                </a:cubicBezTo>
                <a:cubicBezTo>
                  <a:pt x="24" y="486"/>
                  <a:pt x="24" y="485"/>
                  <a:pt x="24" y="484"/>
                </a:cubicBezTo>
                <a:cubicBezTo>
                  <a:pt x="23" y="479"/>
                  <a:pt x="22" y="474"/>
                  <a:pt x="21" y="469"/>
                </a:cubicBezTo>
                <a:cubicBezTo>
                  <a:pt x="21" y="468"/>
                  <a:pt x="20" y="467"/>
                  <a:pt x="20" y="467"/>
                </a:cubicBezTo>
                <a:cubicBezTo>
                  <a:pt x="19" y="461"/>
                  <a:pt x="18" y="456"/>
                  <a:pt x="18" y="451"/>
                </a:cubicBezTo>
                <a:cubicBezTo>
                  <a:pt x="18" y="450"/>
                  <a:pt x="17" y="450"/>
                  <a:pt x="17" y="449"/>
                </a:cubicBezTo>
                <a:cubicBezTo>
                  <a:pt x="17" y="444"/>
                  <a:pt x="16" y="438"/>
                  <a:pt x="15" y="433"/>
                </a:cubicBezTo>
                <a:cubicBezTo>
                  <a:pt x="15" y="432"/>
                  <a:pt x="15" y="432"/>
                  <a:pt x="15" y="431"/>
                </a:cubicBezTo>
                <a:cubicBezTo>
                  <a:pt x="15" y="426"/>
                  <a:pt x="14" y="420"/>
                  <a:pt x="14" y="414"/>
                </a:cubicBezTo>
                <a:cubicBezTo>
                  <a:pt x="14" y="414"/>
                  <a:pt x="14" y="414"/>
                  <a:pt x="14" y="413"/>
                </a:cubicBezTo>
                <a:cubicBezTo>
                  <a:pt x="14" y="407"/>
                  <a:pt x="14" y="402"/>
                  <a:pt x="14" y="396"/>
                </a:cubicBezTo>
                <a:cubicBezTo>
                  <a:pt x="14" y="186"/>
                  <a:pt x="185" y="14"/>
                  <a:pt x="395" y="14"/>
                </a:cubicBezTo>
                <a:moveTo>
                  <a:pt x="122" y="662"/>
                </a:moveTo>
                <a:cubicBezTo>
                  <a:pt x="246" y="662"/>
                  <a:pt x="246" y="662"/>
                  <a:pt x="246" y="662"/>
                </a:cubicBezTo>
                <a:cubicBezTo>
                  <a:pt x="248" y="666"/>
                  <a:pt x="250" y="670"/>
                  <a:pt x="252" y="674"/>
                </a:cubicBezTo>
                <a:cubicBezTo>
                  <a:pt x="275" y="720"/>
                  <a:pt x="302" y="753"/>
                  <a:pt x="333" y="772"/>
                </a:cubicBezTo>
                <a:cubicBezTo>
                  <a:pt x="251" y="759"/>
                  <a:pt x="178" y="719"/>
                  <a:pt x="122" y="662"/>
                </a:cubicBezTo>
                <a:moveTo>
                  <a:pt x="458" y="772"/>
                </a:moveTo>
                <a:cubicBezTo>
                  <a:pt x="487" y="754"/>
                  <a:pt x="514" y="723"/>
                  <a:pt x="536" y="680"/>
                </a:cubicBezTo>
                <a:cubicBezTo>
                  <a:pt x="541" y="676"/>
                  <a:pt x="544" y="671"/>
                  <a:pt x="543" y="667"/>
                </a:cubicBezTo>
                <a:cubicBezTo>
                  <a:pt x="543" y="666"/>
                  <a:pt x="543" y="666"/>
                  <a:pt x="543" y="666"/>
                </a:cubicBezTo>
                <a:cubicBezTo>
                  <a:pt x="544" y="664"/>
                  <a:pt x="544" y="663"/>
                  <a:pt x="545" y="662"/>
                </a:cubicBezTo>
                <a:cubicBezTo>
                  <a:pt x="605" y="662"/>
                  <a:pt x="605" y="662"/>
                  <a:pt x="605" y="662"/>
                </a:cubicBezTo>
                <a:cubicBezTo>
                  <a:pt x="603" y="663"/>
                  <a:pt x="600" y="665"/>
                  <a:pt x="597" y="667"/>
                </a:cubicBezTo>
                <a:cubicBezTo>
                  <a:pt x="594" y="669"/>
                  <a:pt x="592" y="670"/>
                  <a:pt x="589" y="672"/>
                </a:cubicBezTo>
                <a:cubicBezTo>
                  <a:pt x="585" y="674"/>
                  <a:pt x="585" y="674"/>
                  <a:pt x="585" y="674"/>
                </a:cubicBezTo>
                <a:cubicBezTo>
                  <a:pt x="570" y="684"/>
                  <a:pt x="561" y="689"/>
                  <a:pt x="565" y="697"/>
                </a:cubicBezTo>
                <a:cubicBezTo>
                  <a:pt x="566" y="700"/>
                  <a:pt x="570" y="702"/>
                  <a:pt x="574" y="702"/>
                </a:cubicBezTo>
                <a:cubicBezTo>
                  <a:pt x="585" y="702"/>
                  <a:pt x="613" y="684"/>
                  <a:pt x="619" y="673"/>
                </a:cubicBezTo>
                <a:cubicBezTo>
                  <a:pt x="622" y="668"/>
                  <a:pt x="621" y="664"/>
                  <a:pt x="619" y="662"/>
                </a:cubicBezTo>
                <a:cubicBezTo>
                  <a:pt x="669" y="662"/>
                  <a:pt x="669" y="662"/>
                  <a:pt x="669" y="662"/>
                </a:cubicBezTo>
                <a:cubicBezTo>
                  <a:pt x="613" y="719"/>
                  <a:pt x="540" y="759"/>
                  <a:pt x="458" y="772"/>
                </a:cubicBezTo>
              </a:path>
            </a:pathLst>
          </a:custGeom>
          <a:solidFill>
            <a:srgbClr val="FFFFFF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34248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8D0989-E3E5-41DB-A78D-61E199491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>
                <a:solidFill>
                  <a:srgbClr val="FFC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Edu</a:t>
            </a:r>
            <a:r>
              <a:rPr lang="en-US" sz="7200" dirty="0">
                <a:solidFill>
                  <a:srgbClr val="00B0F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Trust </a:t>
            </a:r>
            <a:r>
              <a:rPr lang="en-US" sz="7200" dirty="0" smtClean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Foundation: Vision</a:t>
            </a:r>
            <a:endParaRPr lang="en-US" sz="7200" dirty="0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DB23205-1719-4B43-A690-268E347D39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62125" y="2336873"/>
            <a:ext cx="9829800" cy="359931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800" dirty="0" smtClean="0">
              <a:latin typeface="Agency FB" panose="020B0503020202020204" pitchFamily="34" charset="0"/>
            </a:endParaRPr>
          </a:p>
          <a:p>
            <a:pPr marL="0" indent="0">
              <a:buNone/>
            </a:pPr>
            <a:r>
              <a:rPr lang="en-US" sz="4800" dirty="0" smtClean="0">
                <a:latin typeface="Agency FB" panose="020B0503020202020204" pitchFamily="34" charset="0"/>
              </a:rPr>
              <a:t>A </a:t>
            </a:r>
            <a:r>
              <a:rPr lang="en-US" sz="4800" dirty="0">
                <a:latin typeface="Agency FB" panose="020B0503020202020204" pitchFamily="34" charset="0"/>
              </a:rPr>
              <a:t>society in which </a:t>
            </a:r>
            <a:r>
              <a:rPr lang="en-US" sz="4800" dirty="0">
                <a:solidFill>
                  <a:srgbClr val="FFC000"/>
                </a:solidFill>
                <a:latin typeface="Agency FB" panose="020B0503020202020204" pitchFamily="34" charset="0"/>
              </a:rPr>
              <a:t>access </a:t>
            </a:r>
            <a:r>
              <a:rPr lang="en-US" sz="4800" dirty="0">
                <a:latin typeface="Agency FB" panose="020B0503020202020204" pitchFamily="34" charset="0"/>
              </a:rPr>
              <a:t>to </a:t>
            </a:r>
            <a:r>
              <a:rPr lang="en-US" sz="4800" dirty="0">
                <a:solidFill>
                  <a:srgbClr val="FFC000"/>
                </a:solidFill>
                <a:latin typeface="Agency FB" panose="020B0503020202020204" pitchFamily="34" charset="0"/>
              </a:rPr>
              <a:t>quality </a:t>
            </a:r>
            <a:r>
              <a:rPr lang="en-US" sz="4800" dirty="0">
                <a:latin typeface="Agency FB" panose="020B0503020202020204" pitchFamily="34" charset="0"/>
              </a:rPr>
              <a:t>education at all levels is </a:t>
            </a:r>
            <a:r>
              <a:rPr lang="en-US" sz="4800" dirty="0">
                <a:solidFill>
                  <a:srgbClr val="FFC000"/>
                </a:solidFill>
                <a:latin typeface="Agency FB" panose="020B0503020202020204" pitchFamily="34" charset="0"/>
              </a:rPr>
              <a:t>equitably </a:t>
            </a:r>
            <a:r>
              <a:rPr lang="en-US" sz="4800" dirty="0">
                <a:latin typeface="Agency FB" panose="020B0503020202020204" pitchFamily="34" charset="0"/>
              </a:rPr>
              <a:t>distributed and where the potentials of youth, learning and balanced </a:t>
            </a:r>
            <a:r>
              <a:rPr lang="en-US" sz="4800" dirty="0">
                <a:solidFill>
                  <a:srgbClr val="FFC000"/>
                </a:solidFill>
                <a:latin typeface="Agency FB" panose="020B0503020202020204" pitchFamily="34" charset="0"/>
              </a:rPr>
              <a:t>development </a:t>
            </a:r>
            <a:r>
              <a:rPr lang="en-US" sz="4800" dirty="0">
                <a:latin typeface="Agency FB" panose="020B0503020202020204" pitchFamily="34" charset="0"/>
              </a:rPr>
              <a:t>are unlocked.</a:t>
            </a:r>
          </a:p>
        </p:txBody>
      </p:sp>
      <p:pic>
        <p:nvPicPr>
          <p:cNvPr id="7" name="Graphic 3" descr="Lightbulb icon">
            <a:extLst>
              <a:ext uri="{FF2B5EF4-FFF2-40B4-BE49-F238E27FC236}">
                <a16:creationId xmlns:a16="http://schemas.microsoft.com/office/drawing/2014/main" xmlns="" id="{5E124F8C-3984-4EEC-9BA8-3B255731F2B0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65137" y="759136"/>
            <a:ext cx="1058838" cy="105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207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 descr="Learning icon">
            <a:extLst>
              <a:ext uri="{FF2B5EF4-FFF2-40B4-BE49-F238E27FC236}">
                <a16:creationId xmlns:a16="http://schemas.microsoft.com/office/drawing/2014/main" xmlns="" id="{FE130EDC-6F0A-417B-A698-CF2C65F0A3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8946" y="613889"/>
            <a:ext cx="1440000" cy="1440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8D0989-E3E5-41DB-A78D-61E199491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>
                <a:solidFill>
                  <a:srgbClr val="FFC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Edu</a:t>
            </a:r>
            <a:r>
              <a:rPr lang="en-US" sz="7200" dirty="0">
                <a:solidFill>
                  <a:srgbClr val="00B0F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Trust </a:t>
            </a:r>
            <a:r>
              <a:rPr lang="en-US" sz="7200" dirty="0" smtClean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Foundation: Mission</a:t>
            </a:r>
            <a:endParaRPr lang="en-US" sz="7200" dirty="0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DB23205-1719-4B43-A690-268E347D39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62125" y="2794070"/>
            <a:ext cx="9829800" cy="35993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800" dirty="0" smtClean="0">
                <a:latin typeface="Agency FB" panose="020B0503020202020204" pitchFamily="34" charset="0"/>
              </a:rPr>
              <a:t>To </a:t>
            </a:r>
            <a:r>
              <a:rPr lang="en-US" sz="4800" dirty="0">
                <a:latin typeface="Agency FB" panose="020B0503020202020204" pitchFamily="34" charset="0"/>
              </a:rPr>
              <a:t>expand </a:t>
            </a:r>
            <a:r>
              <a:rPr lang="en-US" sz="4800" dirty="0">
                <a:solidFill>
                  <a:srgbClr val="FFC000"/>
                </a:solidFill>
                <a:latin typeface="Agency FB" panose="020B0503020202020204" pitchFamily="34" charset="0"/>
              </a:rPr>
              <a:t>access to education </a:t>
            </a:r>
            <a:r>
              <a:rPr lang="en-US" sz="4800" dirty="0">
                <a:latin typeface="Agency FB" panose="020B0503020202020204" pitchFamily="34" charset="0"/>
              </a:rPr>
              <a:t>in Nigeria by reaching students, communities and populations underserved and unserved by the formal schools sector in a bid to narrow the gap in </a:t>
            </a:r>
            <a:r>
              <a:rPr lang="en-US" sz="4800" dirty="0">
                <a:solidFill>
                  <a:srgbClr val="FFC000"/>
                </a:solidFill>
                <a:latin typeface="Agency FB" panose="020B0503020202020204" pitchFamily="34" charset="0"/>
              </a:rPr>
              <a:t>human development </a:t>
            </a:r>
            <a:r>
              <a:rPr lang="en-US" sz="4800" dirty="0">
                <a:latin typeface="Agency FB" panose="020B0503020202020204" pitchFamily="34" charset="0"/>
              </a:rPr>
              <a:t>and opportunities for advancement. </a:t>
            </a:r>
          </a:p>
        </p:txBody>
      </p:sp>
    </p:spTree>
    <p:extLst>
      <p:ext uri="{BB962C8B-B14F-4D97-AF65-F5344CB8AC3E}">
        <p14:creationId xmlns:p14="http://schemas.microsoft.com/office/powerpoint/2010/main" val="89497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8D0989-E3E5-41DB-A78D-61E199491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4460" y="753228"/>
            <a:ext cx="9834114" cy="1080938"/>
          </a:xfrm>
        </p:spPr>
        <p:txBody>
          <a:bodyPr>
            <a:noAutofit/>
          </a:bodyPr>
          <a:lstStyle/>
          <a:p>
            <a:r>
              <a:rPr lang="en-US" sz="6600" dirty="0">
                <a:solidFill>
                  <a:srgbClr val="FFC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Edu</a:t>
            </a:r>
            <a:r>
              <a:rPr lang="en-US" sz="6600" dirty="0">
                <a:solidFill>
                  <a:srgbClr val="00B0F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Trust </a:t>
            </a:r>
            <a:r>
              <a:rPr lang="en-US" sz="6600" dirty="0" smtClean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Foundation: Core Values</a:t>
            </a:r>
            <a:endParaRPr lang="en-US" sz="6600" dirty="0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DB23205-1719-4B43-A690-268E347D39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62125" y="2336873"/>
            <a:ext cx="9829800" cy="3863902"/>
          </a:xfrm>
        </p:spPr>
        <p:txBody>
          <a:bodyPr anchor="ctr" anchorCtr="1"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Agency FB" panose="020B0503020202020204" pitchFamily="34" charset="0"/>
              </a:rPr>
              <a:t> Integrity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Agency FB" panose="020B0503020202020204" pitchFamily="34" charset="0"/>
              </a:rPr>
              <a:t> Innovation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Agency FB" panose="020B0503020202020204" pitchFamily="34" charset="0"/>
              </a:rPr>
              <a:t> Collaboration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Agency FB" panose="020B0503020202020204" pitchFamily="34" charset="0"/>
              </a:rPr>
              <a:t> Equity</a:t>
            </a:r>
            <a:endParaRPr lang="en-US" sz="4400" dirty="0">
              <a:latin typeface="Agency FB" panose="020B05030202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Agency FB" panose="020B0503020202020204" pitchFamily="34" charset="0"/>
              </a:rPr>
              <a:t> Adaptation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Agency FB" panose="020B0503020202020204" pitchFamily="34" charset="0"/>
              </a:rPr>
              <a:t> Transparency</a:t>
            </a:r>
            <a:endParaRPr lang="en-US" sz="4400" dirty="0">
              <a:latin typeface="Agency FB" panose="020B0503020202020204" pitchFamily="34" charset="0"/>
            </a:endParaRPr>
          </a:p>
        </p:txBody>
      </p:sp>
      <p:pic>
        <p:nvPicPr>
          <p:cNvPr id="5" name="Picture 4" descr="https://pixabay.com/static/uploads/photo/2013/07/13/12/49/tick-160426_640.png">
            <a:hlinkClick r:id="rId3"/>
          </p:cNvPr>
          <p:cNvPicPr/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6" y="809625"/>
            <a:ext cx="971550" cy="952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555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8D0989-E3E5-41DB-A78D-61E199491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>
                <a:solidFill>
                  <a:srgbClr val="FFC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Edu</a:t>
            </a:r>
            <a:r>
              <a:rPr lang="en-US" sz="6600" dirty="0">
                <a:solidFill>
                  <a:srgbClr val="00B0F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Trust </a:t>
            </a:r>
            <a:r>
              <a:rPr lang="en-US" sz="6600" dirty="0" smtClean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Foundation: Objectives</a:t>
            </a:r>
            <a:endParaRPr lang="en-US" sz="6600" dirty="0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DB23205-1719-4B43-A690-268E347D39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62125" y="2794068"/>
            <a:ext cx="9829800" cy="359931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4800" dirty="0" smtClean="0">
                <a:latin typeface="Agency FB" panose="020B0503020202020204" pitchFamily="34" charset="0"/>
              </a:rPr>
              <a:t> Educational Resources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4800" dirty="0" smtClean="0">
                <a:latin typeface="Agency FB" panose="020B0503020202020204" pitchFamily="34" charset="0"/>
              </a:rPr>
              <a:t> National Development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4800" dirty="0" smtClean="0">
                <a:latin typeface="Agency FB" panose="020B0503020202020204" pitchFamily="34" charset="0"/>
              </a:rPr>
              <a:t> Sustainable Development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4800" dirty="0" smtClean="0">
                <a:latin typeface="Agency FB" panose="020B0503020202020204" pitchFamily="34" charset="0"/>
              </a:rPr>
              <a:t> Job Creation</a:t>
            </a:r>
            <a:endParaRPr lang="en-US" sz="4800" dirty="0">
              <a:latin typeface="Agency FB" panose="020B0503020202020204" pitchFamily="34" charset="0"/>
            </a:endParaRPr>
          </a:p>
        </p:txBody>
      </p:sp>
      <p:pic>
        <p:nvPicPr>
          <p:cNvPr id="9" name="Graphic 2" descr="Clipboard icon">
            <a:extLst>
              <a:ext uri="{FF2B5EF4-FFF2-40B4-BE49-F238E27FC236}">
                <a16:creationId xmlns:a16="http://schemas.microsoft.com/office/drawing/2014/main" xmlns="" id="{6919C957-53BE-4D79-9BA1-A263BA61FA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76225" y="797815"/>
            <a:ext cx="1076325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067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937E30B-392D-4691-8125-129E25AAA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975" y="753228"/>
            <a:ext cx="9732207" cy="1080938"/>
          </a:xfrm>
        </p:spPr>
        <p:txBody>
          <a:bodyPr>
            <a:noAutofit/>
          </a:bodyPr>
          <a:lstStyle/>
          <a:p>
            <a:r>
              <a:rPr lang="en-US" sz="6600" dirty="0">
                <a:solidFill>
                  <a:srgbClr val="FFC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Edu</a:t>
            </a:r>
            <a:r>
              <a:rPr lang="en-US" sz="6600" dirty="0">
                <a:solidFill>
                  <a:srgbClr val="00B0F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Trust </a:t>
            </a:r>
            <a:r>
              <a:rPr lang="en-US" sz="6600" dirty="0"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Foundation: </a:t>
            </a:r>
            <a:r>
              <a:rPr lang="en-US" sz="6600" dirty="0" smtClean="0"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Our “Why?”</a:t>
            </a:r>
            <a:endParaRPr lang="en-US" sz="6600" dirty="0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5" name="Graphic 4" descr="Purpose icon">
            <a:extLst>
              <a:ext uri="{FF2B5EF4-FFF2-40B4-BE49-F238E27FC236}">
                <a16:creationId xmlns:a16="http://schemas.microsoft.com/office/drawing/2014/main" xmlns="" id="{28F7ACE2-5D39-488F-AF39-9DEDFF0FF2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993961" y="842264"/>
            <a:ext cx="936000" cy="93600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5DB23205-1719-4B43-A690-268E347D390E}"/>
              </a:ext>
            </a:extLst>
          </p:cNvPr>
          <p:cNvSpPr txBox="1">
            <a:spLocks/>
          </p:cNvSpPr>
          <p:nvPr/>
        </p:nvSpPr>
        <p:spPr>
          <a:xfrm>
            <a:off x="561975" y="2374973"/>
            <a:ext cx="9936372" cy="42258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dirty="0" smtClean="0">
                <a:latin typeface="Agency FB" panose="020B0503020202020204" pitchFamily="34" charset="0"/>
              </a:rPr>
              <a:t>• The </a:t>
            </a:r>
            <a:r>
              <a:rPr lang="en-US" sz="4000" dirty="0">
                <a:latin typeface="Agency FB" panose="020B0503020202020204" pitchFamily="34" charset="0"/>
              </a:rPr>
              <a:t>way </a:t>
            </a:r>
            <a:r>
              <a:rPr lang="en-US" sz="4000" dirty="0">
                <a:solidFill>
                  <a:srgbClr val="FFC000"/>
                </a:solidFill>
                <a:latin typeface="Agency FB" panose="020B0503020202020204" pitchFamily="34" charset="0"/>
              </a:rPr>
              <a:t>schools’ curriculum </a:t>
            </a:r>
            <a:r>
              <a:rPr lang="en-US" sz="4000" dirty="0">
                <a:latin typeface="Agency FB" panose="020B0503020202020204" pitchFamily="34" charset="0"/>
              </a:rPr>
              <a:t>is developed and the way our </a:t>
            </a:r>
            <a:r>
              <a:rPr lang="en-US" sz="4000" dirty="0">
                <a:solidFill>
                  <a:srgbClr val="FFC000"/>
                </a:solidFill>
                <a:latin typeface="Agency FB" panose="020B0503020202020204" pitchFamily="34" charset="0"/>
              </a:rPr>
              <a:t>teaching and learning ecosystem </a:t>
            </a:r>
            <a:r>
              <a:rPr lang="en-US" sz="4000" dirty="0">
                <a:latin typeface="Agency FB" panose="020B0503020202020204" pitchFamily="34" charset="0"/>
              </a:rPr>
              <a:t>is designed </a:t>
            </a:r>
            <a:r>
              <a:rPr lang="en-US" sz="4000" dirty="0" smtClean="0">
                <a:latin typeface="Agency FB" panose="020B0503020202020204" pitchFamily="34" charset="0"/>
              </a:rPr>
              <a:t>in Nigeria presently </a:t>
            </a:r>
            <a:r>
              <a:rPr lang="en-US" sz="4000" dirty="0">
                <a:latin typeface="Agency FB" panose="020B0503020202020204" pitchFamily="34" charset="0"/>
              </a:rPr>
              <a:t>leave up to 50 million schoolchildren at all levels </a:t>
            </a:r>
            <a:r>
              <a:rPr lang="en-US" sz="4000" dirty="0" smtClean="0">
                <a:latin typeface="Agency FB" panose="020B0503020202020204" pitchFamily="34" charset="0"/>
              </a:rPr>
              <a:t>deprived. </a:t>
            </a:r>
          </a:p>
          <a:p>
            <a:pPr marL="0" indent="0">
              <a:buNone/>
            </a:pPr>
            <a:r>
              <a:rPr lang="en-US" sz="4000" dirty="0" smtClean="0">
                <a:latin typeface="Agency FB" panose="020B0503020202020204" pitchFamily="34" charset="0"/>
              </a:rPr>
              <a:t>• Those </a:t>
            </a:r>
            <a:r>
              <a:rPr lang="en-US" sz="4000" dirty="0">
                <a:latin typeface="Agency FB" panose="020B0503020202020204" pitchFamily="34" charset="0"/>
              </a:rPr>
              <a:t>who have carved out an existence outside the formal schools sector are left </a:t>
            </a:r>
            <a:r>
              <a:rPr lang="en-US" sz="4000" dirty="0" smtClean="0">
                <a:latin typeface="Agency FB" panose="020B0503020202020204" pitchFamily="34" charset="0"/>
              </a:rPr>
              <a:t>behind, </a:t>
            </a:r>
            <a:r>
              <a:rPr lang="en-US" sz="4000" dirty="0">
                <a:latin typeface="Agency FB" panose="020B0503020202020204" pitchFamily="34" charset="0"/>
              </a:rPr>
              <a:t>and </a:t>
            </a:r>
            <a:r>
              <a:rPr lang="en-US" sz="4000" dirty="0" smtClean="0">
                <a:latin typeface="Agency FB" panose="020B0503020202020204" pitchFamily="34" charset="0"/>
              </a:rPr>
              <a:t>those </a:t>
            </a:r>
            <a:r>
              <a:rPr lang="en-US" sz="4000" dirty="0">
                <a:latin typeface="Agency FB" panose="020B0503020202020204" pitchFamily="34" charset="0"/>
              </a:rPr>
              <a:t>left behind will become a </a:t>
            </a:r>
            <a:r>
              <a:rPr lang="en-US" sz="4000" dirty="0">
                <a:solidFill>
                  <a:srgbClr val="FFC000"/>
                </a:solidFill>
                <a:latin typeface="Agency FB" panose="020B0503020202020204" pitchFamily="34" charset="0"/>
              </a:rPr>
              <a:t>greater burden to society </a:t>
            </a:r>
            <a:r>
              <a:rPr lang="en-US" sz="4000" dirty="0">
                <a:latin typeface="Agency FB" panose="020B0503020202020204" pitchFamily="34" charset="0"/>
              </a:rPr>
              <a:t>in the future. </a:t>
            </a:r>
          </a:p>
        </p:txBody>
      </p:sp>
    </p:spTree>
    <p:extLst>
      <p:ext uri="{BB962C8B-B14F-4D97-AF65-F5344CB8AC3E}">
        <p14:creationId xmlns:p14="http://schemas.microsoft.com/office/powerpoint/2010/main" val="1446259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937E30B-392D-4691-8125-129E25AAA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975" y="753228"/>
            <a:ext cx="9732207" cy="1080938"/>
          </a:xfrm>
        </p:spPr>
        <p:txBody>
          <a:bodyPr>
            <a:noAutofit/>
          </a:bodyPr>
          <a:lstStyle/>
          <a:p>
            <a:r>
              <a:rPr lang="en-US" sz="6600" dirty="0">
                <a:solidFill>
                  <a:srgbClr val="FFC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Edu</a:t>
            </a:r>
            <a:r>
              <a:rPr lang="en-US" sz="6600" dirty="0">
                <a:solidFill>
                  <a:srgbClr val="00B0F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Trust </a:t>
            </a:r>
            <a:r>
              <a:rPr lang="en-US" sz="6600" dirty="0"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Foundation: </a:t>
            </a:r>
            <a:r>
              <a:rPr lang="en-US" sz="6600" dirty="0" smtClean="0"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Our “Why?”</a:t>
            </a:r>
            <a:endParaRPr lang="en-US" sz="6600" dirty="0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5" name="Graphic 4" descr="Purpose icon">
            <a:extLst>
              <a:ext uri="{FF2B5EF4-FFF2-40B4-BE49-F238E27FC236}">
                <a16:creationId xmlns:a16="http://schemas.microsoft.com/office/drawing/2014/main" xmlns="" id="{28F7ACE2-5D39-488F-AF39-9DEDFF0FF2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993961" y="842264"/>
            <a:ext cx="936000" cy="93600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5DB23205-1719-4B43-A690-268E347D390E}"/>
              </a:ext>
            </a:extLst>
          </p:cNvPr>
          <p:cNvSpPr txBox="1">
            <a:spLocks/>
          </p:cNvSpPr>
          <p:nvPr/>
        </p:nvSpPr>
        <p:spPr>
          <a:xfrm>
            <a:off x="561975" y="2374973"/>
            <a:ext cx="9829800" cy="42258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dirty="0" smtClean="0">
                <a:latin typeface="Agency FB" panose="020B0503020202020204" pitchFamily="34" charset="0"/>
              </a:rPr>
              <a:t>• To </a:t>
            </a:r>
            <a:r>
              <a:rPr lang="en-US" sz="4000" dirty="0">
                <a:latin typeface="Agency FB" panose="020B0503020202020204" pitchFamily="34" charset="0"/>
              </a:rPr>
              <a:t>meet this need will involve doing things differently and doing different </a:t>
            </a:r>
            <a:r>
              <a:rPr lang="en-US" sz="4000" dirty="0" smtClean="0">
                <a:latin typeface="Agency FB" panose="020B0503020202020204" pitchFamily="34" charset="0"/>
              </a:rPr>
              <a:t>things to make educational </a:t>
            </a:r>
            <a:r>
              <a:rPr lang="en-US" sz="4000" dirty="0">
                <a:latin typeface="Agency FB" panose="020B0503020202020204" pitchFamily="34" charset="0"/>
              </a:rPr>
              <a:t>tools and products </a:t>
            </a:r>
            <a:r>
              <a:rPr lang="en-US" sz="4000" dirty="0">
                <a:solidFill>
                  <a:srgbClr val="FFC000"/>
                </a:solidFill>
                <a:latin typeface="Agency FB" panose="020B0503020202020204" pitchFamily="34" charset="0"/>
              </a:rPr>
              <a:t>accessible, affordable, relatable and useable </a:t>
            </a:r>
            <a:r>
              <a:rPr lang="en-US" sz="4000" dirty="0">
                <a:latin typeface="Agency FB" panose="020B0503020202020204" pitchFamily="34" charset="0"/>
              </a:rPr>
              <a:t>for </a:t>
            </a:r>
            <a:r>
              <a:rPr lang="en-US" sz="4000" dirty="0" smtClean="0">
                <a:latin typeface="Agency FB" panose="020B0503020202020204" pitchFamily="34" charset="0"/>
              </a:rPr>
              <a:t>all Nigerians. </a:t>
            </a:r>
            <a:endParaRPr lang="en-US" sz="4000" dirty="0">
              <a:latin typeface="Agency FB" panose="020B0503020202020204" pitchFamily="34" charset="0"/>
            </a:endParaRPr>
          </a:p>
          <a:p>
            <a:pPr marL="0" indent="0">
              <a:buNone/>
            </a:pPr>
            <a:r>
              <a:rPr lang="en-US" sz="4000" dirty="0" smtClean="0">
                <a:latin typeface="Agency FB" panose="020B0503020202020204" pitchFamily="34" charset="0"/>
              </a:rPr>
              <a:t>• The </a:t>
            </a:r>
            <a:r>
              <a:rPr lang="en-US" sz="4000" dirty="0">
                <a:latin typeface="Agency FB" panose="020B0503020202020204" pitchFamily="34" charset="0"/>
              </a:rPr>
              <a:t>government alone cannot meet this need; </a:t>
            </a:r>
            <a:r>
              <a:rPr lang="en-US" sz="4000" dirty="0">
                <a:solidFill>
                  <a:srgbClr val="FFC000"/>
                </a:solidFill>
                <a:latin typeface="Agency FB" panose="020B0503020202020204" pitchFamily="34" charset="0"/>
              </a:rPr>
              <a:t>a variety of stakeholders </a:t>
            </a:r>
            <a:r>
              <a:rPr lang="en-US" sz="4000" dirty="0">
                <a:latin typeface="Agency FB" panose="020B0503020202020204" pitchFamily="34" charset="0"/>
              </a:rPr>
              <a:t>are part of meeting the urgent needs of those underserved and unserved by the formal schools sector. </a:t>
            </a:r>
          </a:p>
        </p:txBody>
      </p:sp>
    </p:spTree>
    <p:extLst>
      <p:ext uri="{BB962C8B-B14F-4D97-AF65-F5344CB8AC3E}">
        <p14:creationId xmlns:p14="http://schemas.microsoft.com/office/powerpoint/2010/main" val="148056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937E30B-392D-4691-8125-129E25AAA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975" y="753228"/>
            <a:ext cx="9732207" cy="1080938"/>
          </a:xfrm>
        </p:spPr>
        <p:txBody>
          <a:bodyPr>
            <a:noAutofit/>
          </a:bodyPr>
          <a:lstStyle/>
          <a:p>
            <a:r>
              <a:rPr lang="en-US" sz="6600" dirty="0">
                <a:solidFill>
                  <a:srgbClr val="FFC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Edu</a:t>
            </a:r>
            <a:r>
              <a:rPr lang="en-US" sz="6600" dirty="0">
                <a:solidFill>
                  <a:srgbClr val="00B0F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Trust </a:t>
            </a:r>
            <a:r>
              <a:rPr lang="en-US" sz="6600" dirty="0"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Foundation: </a:t>
            </a:r>
            <a:r>
              <a:rPr lang="en-US" sz="6600" dirty="0" smtClean="0"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Our “Why?”</a:t>
            </a:r>
            <a:endParaRPr lang="en-US" sz="6600" dirty="0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5" name="Graphic 4" descr="Purpose icon">
            <a:extLst>
              <a:ext uri="{FF2B5EF4-FFF2-40B4-BE49-F238E27FC236}">
                <a16:creationId xmlns:a16="http://schemas.microsoft.com/office/drawing/2014/main" xmlns="" id="{28F7ACE2-5D39-488F-AF39-9DEDFF0FF2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993961" y="842264"/>
            <a:ext cx="936000" cy="93600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5DB23205-1719-4B43-A690-268E347D390E}"/>
              </a:ext>
            </a:extLst>
          </p:cNvPr>
          <p:cNvSpPr txBox="1">
            <a:spLocks/>
          </p:cNvSpPr>
          <p:nvPr/>
        </p:nvSpPr>
        <p:spPr>
          <a:xfrm>
            <a:off x="561974" y="2374973"/>
            <a:ext cx="9988131" cy="42258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dirty="0" smtClean="0">
                <a:latin typeface="Agency FB" panose="020B0503020202020204" pitchFamily="34" charset="0"/>
              </a:rPr>
              <a:t>• Accelerated </a:t>
            </a:r>
            <a:r>
              <a:rPr lang="en-US" sz="4000" dirty="0">
                <a:latin typeface="Agency FB" panose="020B0503020202020204" pitchFamily="34" charset="0"/>
              </a:rPr>
              <a:t>development towards achieving </a:t>
            </a:r>
            <a:r>
              <a:rPr lang="en-US" sz="4000" dirty="0" smtClean="0">
                <a:latin typeface="Agency FB" panose="020B0503020202020204" pitchFamily="34" charset="0"/>
              </a:rPr>
              <a:t>SDG-4 </a:t>
            </a:r>
            <a:r>
              <a:rPr lang="en-US" sz="4000" dirty="0">
                <a:latin typeface="Agency FB" panose="020B0503020202020204" pitchFamily="34" charset="0"/>
              </a:rPr>
              <a:t>and the </a:t>
            </a:r>
            <a:r>
              <a:rPr lang="en-US" sz="4000" dirty="0" smtClean="0">
                <a:latin typeface="Agency FB" panose="020B0503020202020204" pitchFamily="34" charset="0"/>
              </a:rPr>
              <a:t>Nigeria </a:t>
            </a:r>
            <a:r>
              <a:rPr lang="en-US" sz="4000" dirty="0">
                <a:latin typeface="Agency FB" panose="020B0503020202020204" pitchFamily="34" charset="0"/>
              </a:rPr>
              <a:t>Vision 20:2020 will be enhanced by </a:t>
            </a:r>
            <a:r>
              <a:rPr lang="en-US" sz="4000" dirty="0">
                <a:solidFill>
                  <a:srgbClr val="FFC000"/>
                </a:solidFill>
                <a:latin typeface="Agency FB" panose="020B0503020202020204" pitchFamily="34" charset="0"/>
              </a:rPr>
              <a:t>supplementing the efforts of the government </a:t>
            </a:r>
            <a:r>
              <a:rPr lang="en-US" sz="4000" dirty="0">
                <a:latin typeface="Agency FB" panose="020B0503020202020204" pitchFamily="34" charset="0"/>
              </a:rPr>
              <a:t>and not by supplanting it. </a:t>
            </a:r>
          </a:p>
          <a:p>
            <a:pPr marL="0" indent="0">
              <a:buNone/>
            </a:pPr>
            <a:r>
              <a:rPr lang="en-US" sz="4000" dirty="0" smtClean="0">
                <a:latin typeface="Agency FB" panose="020B0503020202020204" pitchFamily="34" charset="0"/>
              </a:rPr>
              <a:t>• Committed</a:t>
            </a:r>
            <a:r>
              <a:rPr lang="en-US" sz="4000" dirty="0">
                <a:latin typeface="Agency FB" panose="020B0503020202020204" pitchFamily="34" charset="0"/>
              </a:rPr>
              <a:t>, responsive and responsible investments in education will have a </a:t>
            </a:r>
            <a:r>
              <a:rPr lang="en-US" sz="4000" dirty="0">
                <a:solidFill>
                  <a:srgbClr val="FFC000"/>
                </a:solidFill>
                <a:latin typeface="Agency FB" panose="020B0503020202020204" pitchFamily="34" charset="0"/>
              </a:rPr>
              <a:t>ripple effect on development </a:t>
            </a:r>
            <a:r>
              <a:rPr lang="en-US" sz="4000" dirty="0">
                <a:latin typeface="Agency FB" panose="020B0503020202020204" pitchFamily="34" charset="0"/>
              </a:rPr>
              <a:t>in all other </a:t>
            </a:r>
            <a:r>
              <a:rPr lang="en-US" sz="4000" dirty="0" smtClean="0">
                <a:latin typeface="Agency FB" panose="020B0503020202020204" pitchFamily="34" charset="0"/>
              </a:rPr>
              <a:t>sectors, </a:t>
            </a:r>
            <a:r>
              <a:rPr lang="en-US" sz="4000" dirty="0">
                <a:latin typeface="Agency FB" panose="020B0503020202020204" pitchFamily="34" charset="0"/>
              </a:rPr>
              <a:t>including the family, </a:t>
            </a:r>
            <a:r>
              <a:rPr lang="en-US" sz="4000" dirty="0" smtClean="0">
                <a:latin typeface="Agency FB" panose="020B0503020202020204" pitchFamily="34" charset="0"/>
              </a:rPr>
              <a:t>quality </a:t>
            </a:r>
            <a:r>
              <a:rPr lang="en-US" sz="4000" dirty="0">
                <a:latin typeface="Agency FB" panose="020B0503020202020204" pitchFamily="34" charset="0"/>
              </a:rPr>
              <a:t>of governance and nation building. </a:t>
            </a:r>
          </a:p>
        </p:txBody>
      </p:sp>
    </p:spTree>
    <p:extLst>
      <p:ext uri="{BB962C8B-B14F-4D97-AF65-F5344CB8AC3E}">
        <p14:creationId xmlns:p14="http://schemas.microsoft.com/office/powerpoint/2010/main" val="2801028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8D0989-E3E5-41DB-A78D-61E199491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The </a:t>
            </a:r>
            <a:r>
              <a:rPr lang="en-US" sz="7200" dirty="0" smtClean="0">
                <a:solidFill>
                  <a:srgbClr val="FFC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Edu</a:t>
            </a:r>
            <a:r>
              <a:rPr lang="en-US" sz="7200" dirty="0" smtClean="0">
                <a:solidFill>
                  <a:srgbClr val="00B0F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Trust </a:t>
            </a:r>
            <a:r>
              <a:rPr lang="en-US" sz="7200" dirty="0" smtClean="0"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Team</a:t>
            </a:r>
            <a:endParaRPr lang="en-US" sz="7200" dirty="0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DB23205-1719-4B43-A690-268E347D3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r">
              <a:buFont typeface="Wingdings" panose="05000000000000000000" pitchFamily="2" charset="2"/>
              <a:buChar char="§"/>
            </a:pPr>
            <a:endParaRPr lang="en-US" sz="4800" dirty="0" smtClean="0">
              <a:latin typeface="Agency FB" panose="020B0503020202020204" pitchFamily="34" charset="0"/>
            </a:endParaRPr>
          </a:p>
          <a:p>
            <a:pPr algn="r">
              <a:buFont typeface="Wingdings" panose="05000000000000000000" pitchFamily="2" charset="2"/>
              <a:buChar char="§"/>
            </a:pPr>
            <a:r>
              <a:rPr lang="en-US" sz="4800" dirty="0" smtClean="0">
                <a:latin typeface="Agency FB" panose="020B0503020202020204" pitchFamily="34" charset="0"/>
              </a:rPr>
              <a:t> Core team</a:t>
            </a:r>
          </a:p>
          <a:p>
            <a:pPr algn="r">
              <a:buFont typeface="Wingdings" panose="05000000000000000000" pitchFamily="2" charset="2"/>
              <a:buChar char="§"/>
            </a:pPr>
            <a:r>
              <a:rPr lang="en-US" sz="4800" dirty="0" smtClean="0">
                <a:latin typeface="Agency FB" panose="020B0503020202020204" pitchFamily="34" charset="0"/>
              </a:rPr>
              <a:t> Trustees</a:t>
            </a:r>
          </a:p>
          <a:p>
            <a:pPr algn="r">
              <a:buFont typeface="Wingdings" panose="05000000000000000000" pitchFamily="2" charset="2"/>
              <a:buChar char="§"/>
            </a:pPr>
            <a:r>
              <a:rPr lang="en-US" sz="4800" dirty="0" smtClean="0">
                <a:latin typeface="Agency FB" panose="020B0503020202020204" pitchFamily="34" charset="0"/>
              </a:rPr>
              <a:t> Network</a:t>
            </a:r>
            <a:endParaRPr lang="en-US" sz="4800" dirty="0">
              <a:latin typeface="Agency FB" panose="020B0503020202020204" pitchFamily="34" charset="0"/>
            </a:endParaRPr>
          </a:p>
        </p:txBody>
      </p:sp>
      <p:pic>
        <p:nvPicPr>
          <p:cNvPr id="12" name="Picture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42" b="23242"/>
          <a:stretch>
            <a:fillRect/>
          </a:stretch>
        </p:blipFill>
        <p:spPr>
          <a:xfrm>
            <a:off x="1698073" y="2262661"/>
            <a:ext cx="2093027" cy="1680173"/>
          </a:xfrm>
          <a:prstGeom prst="rect">
            <a:avLst/>
          </a:prstGeom>
        </p:spPr>
      </p:pic>
      <p:pic>
        <p:nvPicPr>
          <p:cNvPr id="13" name="Picture Placeholder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9" b="3989"/>
          <a:stretch>
            <a:fillRect/>
          </a:stretch>
        </p:blipFill>
        <p:spPr>
          <a:xfrm>
            <a:off x="1698072" y="4072411"/>
            <a:ext cx="3974629" cy="2424639"/>
          </a:xfrm>
          <a:prstGeom prst="rect">
            <a:avLst/>
          </a:prstGeom>
        </p:spPr>
      </p:pic>
      <p:pic>
        <p:nvPicPr>
          <p:cNvPr id="14" name="Picture Placeholder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" b="1444"/>
          <a:stretch>
            <a:fillRect/>
          </a:stretch>
        </p:blipFill>
        <p:spPr>
          <a:xfrm>
            <a:off x="5805902" y="2262662"/>
            <a:ext cx="2338493" cy="2881988"/>
          </a:xfrm>
          <a:prstGeom prst="rect">
            <a:avLst/>
          </a:prstGeom>
        </p:spPr>
      </p:pic>
      <p:pic>
        <p:nvPicPr>
          <p:cNvPr id="15" name="Picture Placeholder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15" b="17915"/>
          <a:stretch>
            <a:fillRect/>
          </a:stretch>
        </p:blipFill>
        <p:spPr>
          <a:xfrm>
            <a:off x="3924301" y="2262662"/>
            <a:ext cx="1748400" cy="1680173"/>
          </a:xfrm>
          <a:prstGeom prst="rect">
            <a:avLst/>
          </a:prstGeom>
        </p:spPr>
      </p:pic>
      <p:pic>
        <p:nvPicPr>
          <p:cNvPr id="16" name="Picture Placeholder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96" b="10896"/>
          <a:stretch>
            <a:fillRect/>
          </a:stretch>
        </p:blipFill>
        <p:spPr>
          <a:xfrm>
            <a:off x="5805902" y="5277850"/>
            <a:ext cx="2338493" cy="1219200"/>
          </a:xfrm>
          <a:prstGeom prst="rect">
            <a:avLst/>
          </a:prstGeom>
        </p:spPr>
      </p:pic>
      <p:pic>
        <p:nvPicPr>
          <p:cNvPr id="17" name="Graphic 4" descr="Man and Woman icon">
            <a:extLst>
              <a:ext uri="{FF2B5EF4-FFF2-40B4-BE49-F238E27FC236}">
                <a16:creationId xmlns:a16="http://schemas.microsoft.com/office/drawing/2014/main" xmlns="" id="{2DED0F48-76A7-437D-9746-E2DF97A1CB06}"/>
              </a:ext>
            </a:extLst>
          </p:cNvPr>
          <p:cNvPicPr>
            <a:picLocks noChangeAspect="1"/>
          </p:cNvPicPr>
          <p:nvPr/>
        </p:nvPicPr>
        <p:blipFill>
          <a:blip r:embed="rId8">
            <a:biLevel thresh="25000"/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252542" y="692461"/>
            <a:ext cx="1122450" cy="112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937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8D0989-E3E5-41DB-A78D-61E199491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558" y="753228"/>
            <a:ext cx="10118785" cy="1080938"/>
          </a:xfrm>
        </p:spPr>
        <p:txBody>
          <a:bodyPr>
            <a:noAutofit/>
          </a:bodyPr>
          <a:lstStyle/>
          <a:p>
            <a:r>
              <a:rPr lang="en-US" sz="6600" dirty="0">
                <a:solidFill>
                  <a:srgbClr val="FFC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Edu</a:t>
            </a:r>
            <a:r>
              <a:rPr lang="en-US" sz="6600" dirty="0">
                <a:solidFill>
                  <a:srgbClr val="00B0F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Trust </a:t>
            </a:r>
            <a:r>
              <a:rPr lang="en-US" sz="6600" dirty="0" smtClean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Foundation: Partnerships</a:t>
            </a:r>
            <a:endParaRPr lang="en-US" sz="6600" dirty="0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DB23205-1719-4B43-A690-268E347D39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00664" y="2336872"/>
            <a:ext cx="10591261" cy="414156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3600" dirty="0" smtClean="0">
                <a:latin typeface="Agency FB" panose="020B0503020202020204" pitchFamily="34" charset="0"/>
              </a:rPr>
              <a:t> </a:t>
            </a:r>
            <a:r>
              <a:rPr lang="en-US" sz="3600" dirty="0" smtClean="0">
                <a:solidFill>
                  <a:srgbClr val="FFC000"/>
                </a:solidFill>
                <a:latin typeface="Agency FB" panose="020B0503020202020204" pitchFamily="34" charset="0"/>
              </a:rPr>
              <a:t>Public Sector:</a:t>
            </a:r>
            <a:r>
              <a:rPr lang="en-US" sz="3600" dirty="0" smtClean="0">
                <a:latin typeface="Agency FB" panose="020B0503020202020204" pitchFamily="34" charset="0"/>
              </a:rPr>
              <a:t> Government MDAs at State and National levels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3600" dirty="0" smtClean="0">
                <a:latin typeface="Agency FB" panose="020B0503020202020204" pitchFamily="34" charset="0"/>
              </a:rPr>
              <a:t> </a:t>
            </a:r>
            <a:r>
              <a:rPr lang="en-US" sz="3600" dirty="0" smtClean="0">
                <a:solidFill>
                  <a:srgbClr val="FFC000"/>
                </a:solidFill>
                <a:latin typeface="Agency FB" panose="020B0503020202020204" pitchFamily="34" charset="0"/>
              </a:rPr>
              <a:t>Private Sector:</a:t>
            </a:r>
            <a:r>
              <a:rPr lang="en-US" sz="3600" dirty="0" smtClean="0">
                <a:latin typeface="Agency FB" panose="020B0503020202020204" pitchFamily="34" charset="0"/>
              </a:rPr>
              <a:t> Educational Resource Providers, Publishers, ICT Firms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3600" dirty="0" smtClean="0">
                <a:latin typeface="Agency FB" panose="020B0503020202020204" pitchFamily="34" charset="0"/>
              </a:rPr>
              <a:t> </a:t>
            </a:r>
            <a:r>
              <a:rPr lang="en-US" sz="3600" dirty="0">
                <a:solidFill>
                  <a:srgbClr val="FFC000"/>
                </a:solidFill>
                <a:latin typeface="Agency FB" panose="020B0503020202020204" pitchFamily="34" charset="0"/>
              </a:rPr>
              <a:t>People Sector:</a:t>
            </a:r>
            <a:r>
              <a:rPr lang="en-US" sz="3600" dirty="0">
                <a:latin typeface="Agency FB" panose="020B0503020202020204" pitchFamily="34" charset="0"/>
              </a:rPr>
              <a:t> Local NGO, CBOs, Communities, Traditional Institutions</a:t>
            </a:r>
            <a:endParaRPr lang="en-US" sz="3600" dirty="0" smtClean="0">
              <a:latin typeface="Agency FB" panose="020B0503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3600" dirty="0" smtClean="0">
                <a:latin typeface="Agency FB" panose="020B0503020202020204" pitchFamily="34" charset="0"/>
              </a:rPr>
              <a:t> </a:t>
            </a:r>
            <a:r>
              <a:rPr lang="en-US" sz="3600" dirty="0" smtClean="0">
                <a:solidFill>
                  <a:srgbClr val="FFC000"/>
                </a:solidFill>
                <a:latin typeface="Agency FB" panose="020B0503020202020204" pitchFamily="34" charset="0"/>
              </a:rPr>
              <a:t>Interest Groups:</a:t>
            </a:r>
            <a:r>
              <a:rPr lang="en-US" sz="3600" dirty="0" smtClean="0">
                <a:latin typeface="Agency FB" panose="020B0503020202020204" pitchFamily="34" charset="0"/>
              </a:rPr>
              <a:t> Schools, Student Unions, Teacher Unions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3600" dirty="0" smtClean="0">
                <a:latin typeface="Agency FB" panose="020B0503020202020204" pitchFamily="34" charset="0"/>
              </a:rPr>
              <a:t> </a:t>
            </a:r>
            <a:r>
              <a:rPr lang="en-US" sz="3600" dirty="0" smtClean="0">
                <a:solidFill>
                  <a:srgbClr val="FFC000"/>
                </a:solidFill>
                <a:latin typeface="Agency FB" panose="020B0503020202020204" pitchFamily="34" charset="0"/>
              </a:rPr>
              <a:t>Development Partners:</a:t>
            </a:r>
            <a:r>
              <a:rPr lang="en-US" sz="3600" dirty="0" smtClean="0">
                <a:latin typeface="Agency FB" panose="020B0503020202020204" pitchFamily="34" charset="0"/>
              </a:rPr>
              <a:t> States, Agencies, INGOs, Foundations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3600" dirty="0">
                <a:latin typeface="Agency FB" panose="020B0503020202020204" pitchFamily="34" charset="0"/>
              </a:rPr>
              <a:t> </a:t>
            </a:r>
            <a:r>
              <a:rPr lang="en-US" sz="3600" dirty="0" smtClean="0">
                <a:solidFill>
                  <a:srgbClr val="FFC000"/>
                </a:solidFill>
                <a:latin typeface="Agency FB" panose="020B0503020202020204" pitchFamily="34" charset="0"/>
              </a:rPr>
              <a:t>Other Stakeholders:</a:t>
            </a:r>
            <a:r>
              <a:rPr lang="en-US" sz="3600" dirty="0" smtClean="0">
                <a:latin typeface="Agency FB" panose="020B0503020202020204" pitchFamily="34" charset="0"/>
              </a:rPr>
              <a:t> Individuals, Out-of-School Children and Youths </a:t>
            </a:r>
          </a:p>
        </p:txBody>
      </p:sp>
      <p:pic>
        <p:nvPicPr>
          <p:cNvPr id="6" name="Graphic 2" descr="Process icon">
            <a:extLst>
              <a:ext uri="{FF2B5EF4-FFF2-40B4-BE49-F238E27FC236}">
                <a16:creationId xmlns="" xmlns:a16="http://schemas.microsoft.com/office/drawing/2014/main" id="{8E2745DB-112B-4F89-83B6-D6D7F6F670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3388" y="821094"/>
            <a:ext cx="9525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54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42C4B6-A44A-491A-9345-D554EBE1B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839" y="753228"/>
            <a:ext cx="9759344" cy="1080938"/>
          </a:xfrm>
        </p:spPr>
        <p:txBody>
          <a:bodyPr>
            <a:noAutofit/>
          </a:bodyPr>
          <a:lstStyle/>
          <a:p>
            <a:r>
              <a:rPr lang="en-US" sz="6000" dirty="0">
                <a:solidFill>
                  <a:srgbClr val="FFC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Edu</a:t>
            </a:r>
            <a:r>
              <a:rPr lang="en-US" sz="6000" dirty="0">
                <a:solidFill>
                  <a:srgbClr val="00B0F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Trust </a:t>
            </a:r>
            <a:r>
              <a:rPr lang="en-US" sz="6000" dirty="0"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Foundation: </a:t>
            </a:r>
            <a:r>
              <a:rPr lang="en-US" sz="6000" dirty="0" smtClean="0"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5-Point Agenda</a:t>
            </a:r>
            <a:endParaRPr lang="en-US" sz="6000" dirty="0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grpSp>
        <p:nvGrpSpPr>
          <p:cNvPr id="25" name="Group 24" descr="thumbs up icon">
            <a:extLst>
              <a:ext uri="{FF2B5EF4-FFF2-40B4-BE49-F238E27FC236}">
                <a16:creationId xmlns:a16="http://schemas.microsoft.com/office/drawing/2014/main" xmlns="" id="{2907416F-402F-41F1-9D31-BA7E1376D182}"/>
              </a:ext>
            </a:extLst>
          </p:cNvPr>
          <p:cNvGrpSpPr/>
          <p:nvPr/>
        </p:nvGrpSpPr>
        <p:grpSpPr>
          <a:xfrm>
            <a:off x="744537" y="2086166"/>
            <a:ext cx="823913" cy="823913"/>
            <a:chOff x="744537" y="2086166"/>
            <a:chExt cx="823913" cy="823913"/>
          </a:xfrm>
        </p:grpSpPr>
        <p:sp>
          <p:nvSpPr>
            <p:cNvPr id="42" name="Oval 68">
              <a:extLst>
                <a:ext uri="{FF2B5EF4-FFF2-40B4-BE49-F238E27FC236}">
                  <a16:creationId xmlns:a16="http://schemas.microsoft.com/office/drawing/2014/main" xmlns="" id="{AC52CD19-1014-49F6-9EFC-0B3E037B43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4537" y="2086166"/>
              <a:ext cx="823913" cy="823913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 Ligh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 Ligh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 Ligh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 Ligh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 Ligh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43" name="Freeform 65">
              <a:extLst>
                <a:ext uri="{FF2B5EF4-FFF2-40B4-BE49-F238E27FC236}">
                  <a16:creationId xmlns:a16="http://schemas.microsoft.com/office/drawing/2014/main" xmlns="" id="{DC748C5B-A010-42FE-94A3-C361519813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4536" y="2278488"/>
              <a:ext cx="358468" cy="351052"/>
            </a:xfrm>
            <a:custGeom>
              <a:avLst/>
              <a:gdLst>
                <a:gd name="T0" fmla="*/ 358468 w 188"/>
                <a:gd name="T1" fmla="*/ 181250 h 184"/>
                <a:gd name="T2" fmla="*/ 257411 w 188"/>
                <a:gd name="T3" fmla="*/ 135460 h 184"/>
                <a:gd name="T4" fmla="*/ 257411 w 188"/>
                <a:gd name="T5" fmla="*/ 125921 h 184"/>
                <a:gd name="T6" fmla="*/ 286012 w 188"/>
                <a:gd name="T7" fmla="*/ 70592 h 184"/>
                <a:gd name="T8" fmla="*/ 263131 w 188"/>
                <a:gd name="T9" fmla="*/ 5724 h 184"/>
                <a:gd name="T10" fmla="*/ 226903 w 188"/>
                <a:gd name="T11" fmla="*/ 34342 h 184"/>
                <a:gd name="T12" fmla="*/ 179234 w 188"/>
                <a:gd name="T13" fmla="*/ 104934 h 184"/>
                <a:gd name="T14" fmla="*/ 133472 w 188"/>
                <a:gd name="T15" fmla="*/ 175526 h 184"/>
                <a:gd name="T16" fmla="*/ 97244 w 188"/>
                <a:gd name="T17" fmla="*/ 160263 h 184"/>
                <a:gd name="T18" fmla="*/ 0 w 188"/>
                <a:gd name="T19" fmla="*/ 177434 h 184"/>
                <a:gd name="T20" fmla="*/ 17161 w 188"/>
                <a:gd name="T21" fmla="*/ 351052 h 184"/>
                <a:gd name="T22" fmla="*/ 114405 w 188"/>
                <a:gd name="T23" fmla="*/ 337697 h 184"/>
                <a:gd name="T24" fmla="*/ 139192 w 188"/>
                <a:gd name="T25" fmla="*/ 351052 h 184"/>
                <a:gd name="T26" fmla="*/ 143006 w 188"/>
                <a:gd name="T27" fmla="*/ 351052 h 184"/>
                <a:gd name="T28" fmla="*/ 299359 w 188"/>
                <a:gd name="T29" fmla="*/ 351052 h 184"/>
                <a:gd name="T30" fmla="*/ 333680 w 188"/>
                <a:gd name="T31" fmla="*/ 307171 h 184"/>
                <a:gd name="T32" fmla="*/ 343214 w 188"/>
                <a:gd name="T33" fmla="*/ 257565 h 184"/>
                <a:gd name="T34" fmla="*/ 348934 w 188"/>
                <a:gd name="T35" fmla="*/ 206052 h 184"/>
                <a:gd name="T36" fmla="*/ 97244 w 188"/>
                <a:gd name="T37" fmla="*/ 335789 h 184"/>
                <a:gd name="T38" fmla="*/ 15254 w 188"/>
                <a:gd name="T39" fmla="*/ 333881 h 184"/>
                <a:gd name="T40" fmla="*/ 17161 w 188"/>
                <a:gd name="T41" fmla="*/ 175526 h 184"/>
                <a:gd name="T42" fmla="*/ 99151 w 188"/>
                <a:gd name="T43" fmla="*/ 177434 h 184"/>
                <a:gd name="T44" fmla="*/ 335587 w 188"/>
                <a:gd name="T45" fmla="*/ 198421 h 184"/>
                <a:gd name="T46" fmla="*/ 333680 w 188"/>
                <a:gd name="T47" fmla="*/ 209868 h 184"/>
                <a:gd name="T48" fmla="*/ 329867 w 188"/>
                <a:gd name="T49" fmla="*/ 249934 h 184"/>
                <a:gd name="T50" fmla="*/ 327960 w 188"/>
                <a:gd name="T51" fmla="*/ 261381 h 184"/>
                <a:gd name="T52" fmla="*/ 320333 w 188"/>
                <a:gd name="T53" fmla="*/ 297631 h 184"/>
                <a:gd name="T54" fmla="*/ 318426 w 188"/>
                <a:gd name="T55" fmla="*/ 307171 h 184"/>
                <a:gd name="T56" fmla="*/ 299359 w 188"/>
                <a:gd name="T57" fmla="*/ 335789 h 184"/>
                <a:gd name="T58" fmla="*/ 133472 w 188"/>
                <a:gd name="T59" fmla="*/ 330065 h 184"/>
                <a:gd name="T60" fmla="*/ 114405 w 188"/>
                <a:gd name="T61" fmla="*/ 190789 h 184"/>
                <a:gd name="T62" fmla="*/ 137286 w 188"/>
                <a:gd name="T63" fmla="*/ 190789 h 184"/>
                <a:gd name="T64" fmla="*/ 169700 w 188"/>
                <a:gd name="T65" fmla="*/ 152631 h 184"/>
                <a:gd name="T66" fmla="*/ 192581 w 188"/>
                <a:gd name="T67" fmla="*/ 112566 h 184"/>
                <a:gd name="T68" fmla="*/ 247877 w 188"/>
                <a:gd name="T69" fmla="*/ 19079 h 184"/>
                <a:gd name="T70" fmla="*/ 272664 w 188"/>
                <a:gd name="T71" fmla="*/ 66776 h 184"/>
                <a:gd name="T72" fmla="*/ 244063 w 188"/>
                <a:gd name="T73" fmla="*/ 145000 h 184"/>
                <a:gd name="T74" fmla="*/ 308893 w 188"/>
                <a:gd name="T75" fmla="*/ 150723 h 184"/>
                <a:gd name="T76" fmla="*/ 335587 w 188"/>
                <a:gd name="T77" fmla="*/ 198421 h 18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88" h="184">
                  <a:moveTo>
                    <a:pt x="183" y="108"/>
                  </a:moveTo>
                  <a:cubicBezTo>
                    <a:pt x="185" y="105"/>
                    <a:pt x="188" y="101"/>
                    <a:pt x="188" y="95"/>
                  </a:cubicBezTo>
                  <a:cubicBezTo>
                    <a:pt x="188" y="78"/>
                    <a:pt x="172" y="72"/>
                    <a:pt x="163" y="71"/>
                  </a:cubicBezTo>
                  <a:cubicBezTo>
                    <a:pt x="135" y="71"/>
                    <a:pt x="135" y="71"/>
                    <a:pt x="135" y="71"/>
                  </a:cubicBezTo>
                  <a:cubicBezTo>
                    <a:pt x="135" y="71"/>
                    <a:pt x="135" y="71"/>
                    <a:pt x="135" y="71"/>
                  </a:cubicBezTo>
                  <a:cubicBezTo>
                    <a:pt x="133" y="69"/>
                    <a:pt x="135" y="66"/>
                    <a:pt x="135" y="66"/>
                  </a:cubicBezTo>
                  <a:cubicBezTo>
                    <a:pt x="135" y="66"/>
                    <a:pt x="135" y="66"/>
                    <a:pt x="135" y="66"/>
                  </a:cubicBezTo>
                  <a:cubicBezTo>
                    <a:pt x="136" y="66"/>
                    <a:pt x="144" y="55"/>
                    <a:pt x="150" y="37"/>
                  </a:cubicBezTo>
                  <a:cubicBezTo>
                    <a:pt x="157" y="18"/>
                    <a:pt x="140" y="4"/>
                    <a:pt x="139" y="3"/>
                  </a:cubicBezTo>
                  <a:cubicBezTo>
                    <a:pt x="138" y="3"/>
                    <a:pt x="138" y="3"/>
                    <a:pt x="138" y="3"/>
                  </a:cubicBezTo>
                  <a:cubicBezTo>
                    <a:pt x="138" y="3"/>
                    <a:pt x="132" y="0"/>
                    <a:pt x="126" y="4"/>
                  </a:cubicBezTo>
                  <a:cubicBezTo>
                    <a:pt x="122" y="6"/>
                    <a:pt x="119" y="11"/>
                    <a:pt x="119" y="18"/>
                  </a:cubicBezTo>
                  <a:cubicBezTo>
                    <a:pt x="117" y="34"/>
                    <a:pt x="103" y="48"/>
                    <a:pt x="97" y="53"/>
                  </a:cubicBezTo>
                  <a:cubicBezTo>
                    <a:pt x="96" y="54"/>
                    <a:pt x="95" y="54"/>
                    <a:pt x="94" y="55"/>
                  </a:cubicBezTo>
                  <a:cubicBezTo>
                    <a:pt x="90" y="59"/>
                    <a:pt x="85" y="69"/>
                    <a:pt x="82" y="76"/>
                  </a:cubicBezTo>
                  <a:cubicBezTo>
                    <a:pt x="79" y="81"/>
                    <a:pt x="73" y="89"/>
                    <a:pt x="70" y="92"/>
                  </a:cubicBezTo>
                  <a:cubicBezTo>
                    <a:pt x="67" y="92"/>
                    <a:pt x="63" y="92"/>
                    <a:pt x="60" y="92"/>
                  </a:cubicBezTo>
                  <a:cubicBezTo>
                    <a:pt x="59" y="88"/>
                    <a:pt x="55" y="84"/>
                    <a:pt x="51" y="84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4" y="84"/>
                    <a:pt x="0" y="88"/>
                    <a:pt x="0" y="93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0"/>
                    <a:pt x="4" y="184"/>
                    <a:pt x="9" y="184"/>
                  </a:cubicBezTo>
                  <a:cubicBezTo>
                    <a:pt x="51" y="184"/>
                    <a:pt x="51" y="184"/>
                    <a:pt x="51" y="184"/>
                  </a:cubicBezTo>
                  <a:cubicBezTo>
                    <a:pt x="56" y="184"/>
                    <a:pt x="59" y="181"/>
                    <a:pt x="60" y="177"/>
                  </a:cubicBezTo>
                  <a:cubicBezTo>
                    <a:pt x="62" y="177"/>
                    <a:pt x="63" y="175"/>
                    <a:pt x="64" y="175"/>
                  </a:cubicBezTo>
                  <a:cubicBezTo>
                    <a:pt x="65" y="177"/>
                    <a:pt x="67" y="181"/>
                    <a:pt x="73" y="184"/>
                  </a:cubicBezTo>
                  <a:cubicBezTo>
                    <a:pt x="74" y="184"/>
                    <a:pt x="74" y="184"/>
                    <a:pt x="74" y="184"/>
                  </a:cubicBezTo>
                  <a:cubicBezTo>
                    <a:pt x="75" y="184"/>
                    <a:pt x="75" y="184"/>
                    <a:pt x="75" y="184"/>
                  </a:cubicBezTo>
                  <a:cubicBezTo>
                    <a:pt x="75" y="184"/>
                    <a:pt x="103" y="184"/>
                    <a:pt x="129" y="184"/>
                  </a:cubicBezTo>
                  <a:cubicBezTo>
                    <a:pt x="142" y="184"/>
                    <a:pt x="153" y="184"/>
                    <a:pt x="157" y="184"/>
                  </a:cubicBezTo>
                  <a:cubicBezTo>
                    <a:pt x="165" y="184"/>
                    <a:pt x="170" y="180"/>
                    <a:pt x="172" y="177"/>
                  </a:cubicBezTo>
                  <a:cubicBezTo>
                    <a:pt x="176" y="172"/>
                    <a:pt x="176" y="165"/>
                    <a:pt x="175" y="161"/>
                  </a:cubicBezTo>
                  <a:cubicBezTo>
                    <a:pt x="181" y="156"/>
                    <a:pt x="181" y="147"/>
                    <a:pt x="181" y="143"/>
                  </a:cubicBezTo>
                  <a:cubicBezTo>
                    <a:pt x="182" y="140"/>
                    <a:pt x="181" y="138"/>
                    <a:pt x="180" y="135"/>
                  </a:cubicBezTo>
                  <a:cubicBezTo>
                    <a:pt x="183" y="133"/>
                    <a:pt x="186" y="127"/>
                    <a:pt x="186" y="120"/>
                  </a:cubicBezTo>
                  <a:cubicBezTo>
                    <a:pt x="187" y="115"/>
                    <a:pt x="185" y="110"/>
                    <a:pt x="183" y="108"/>
                  </a:cubicBezTo>
                  <a:close/>
                  <a:moveTo>
                    <a:pt x="52" y="175"/>
                  </a:moveTo>
                  <a:cubicBezTo>
                    <a:pt x="52" y="176"/>
                    <a:pt x="52" y="176"/>
                    <a:pt x="51" y="176"/>
                  </a:cubicBezTo>
                  <a:cubicBezTo>
                    <a:pt x="9" y="176"/>
                    <a:pt x="9" y="176"/>
                    <a:pt x="9" y="176"/>
                  </a:cubicBezTo>
                  <a:cubicBezTo>
                    <a:pt x="9" y="176"/>
                    <a:pt x="8" y="176"/>
                    <a:pt x="8" y="175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8" y="93"/>
                    <a:pt x="9" y="92"/>
                    <a:pt x="9" y="92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2" y="92"/>
                    <a:pt x="52" y="93"/>
                    <a:pt x="52" y="93"/>
                  </a:cubicBezTo>
                  <a:lnTo>
                    <a:pt x="52" y="175"/>
                  </a:lnTo>
                  <a:close/>
                  <a:moveTo>
                    <a:pt x="176" y="104"/>
                  </a:moveTo>
                  <a:cubicBezTo>
                    <a:pt x="172" y="107"/>
                    <a:pt x="172" y="107"/>
                    <a:pt x="172" y="107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6" y="111"/>
                    <a:pt x="179" y="114"/>
                    <a:pt x="178" y="120"/>
                  </a:cubicBezTo>
                  <a:cubicBezTo>
                    <a:pt x="178" y="127"/>
                    <a:pt x="173" y="131"/>
                    <a:pt x="173" y="131"/>
                  </a:cubicBezTo>
                  <a:cubicBezTo>
                    <a:pt x="167" y="133"/>
                    <a:pt x="167" y="133"/>
                    <a:pt x="167" y="133"/>
                  </a:cubicBezTo>
                  <a:cubicBezTo>
                    <a:pt x="172" y="137"/>
                    <a:pt x="172" y="137"/>
                    <a:pt x="172" y="137"/>
                  </a:cubicBezTo>
                  <a:cubicBezTo>
                    <a:pt x="172" y="138"/>
                    <a:pt x="174" y="140"/>
                    <a:pt x="173" y="144"/>
                  </a:cubicBezTo>
                  <a:cubicBezTo>
                    <a:pt x="173" y="147"/>
                    <a:pt x="172" y="154"/>
                    <a:pt x="168" y="156"/>
                  </a:cubicBezTo>
                  <a:cubicBezTo>
                    <a:pt x="164" y="158"/>
                    <a:pt x="164" y="158"/>
                    <a:pt x="164" y="158"/>
                  </a:cubicBezTo>
                  <a:cubicBezTo>
                    <a:pt x="167" y="161"/>
                    <a:pt x="167" y="161"/>
                    <a:pt x="167" y="161"/>
                  </a:cubicBezTo>
                  <a:cubicBezTo>
                    <a:pt x="168" y="163"/>
                    <a:pt x="168" y="169"/>
                    <a:pt x="165" y="173"/>
                  </a:cubicBezTo>
                  <a:cubicBezTo>
                    <a:pt x="164" y="175"/>
                    <a:pt x="161" y="176"/>
                    <a:pt x="157" y="176"/>
                  </a:cubicBezTo>
                  <a:cubicBezTo>
                    <a:pt x="144" y="176"/>
                    <a:pt x="84" y="176"/>
                    <a:pt x="76" y="176"/>
                  </a:cubicBezTo>
                  <a:cubicBezTo>
                    <a:pt x="73" y="175"/>
                    <a:pt x="71" y="174"/>
                    <a:pt x="70" y="173"/>
                  </a:cubicBezTo>
                  <a:cubicBezTo>
                    <a:pt x="69" y="172"/>
                    <a:pt x="67" y="167"/>
                    <a:pt x="60" y="167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4" y="100"/>
                    <a:pt x="71" y="100"/>
                    <a:pt x="71" y="100"/>
                  </a:cubicBezTo>
                  <a:cubicBezTo>
                    <a:pt x="72" y="100"/>
                    <a:pt x="72" y="100"/>
                    <a:pt x="72" y="100"/>
                  </a:cubicBezTo>
                  <a:cubicBezTo>
                    <a:pt x="74" y="99"/>
                    <a:pt x="74" y="99"/>
                    <a:pt x="74" y="99"/>
                  </a:cubicBezTo>
                  <a:cubicBezTo>
                    <a:pt x="74" y="99"/>
                    <a:pt x="85" y="88"/>
                    <a:pt x="89" y="80"/>
                  </a:cubicBezTo>
                  <a:cubicBezTo>
                    <a:pt x="93" y="72"/>
                    <a:pt x="96" y="63"/>
                    <a:pt x="100" y="61"/>
                  </a:cubicBezTo>
                  <a:cubicBezTo>
                    <a:pt x="100" y="60"/>
                    <a:pt x="101" y="60"/>
                    <a:pt x="101" y="59"/>
                  </a:cubicBezTo>
                  <a:cubicBezTo>
                    <a:pt x="108" y="54"/>
                    <a:pt x="124" y="38"/>
                    <a:pt x="127" y="19"/>
                  </a:cubicBezTo>
                  <a:cubicBezTo>
                    <a:pt x="127" y="14"/>
                    <a:pt x="128" y="12"/>
                    <a:pt x="130" y="10"/>
                  </a:cubicBezTo>
                  <a:cubicBezTo>
                    <a:pt x="132" y="9"/>
                    <a:pt x="134" y="10"/>
                    <a:pt x="135" y="10"/>
                  </a:cubicBezTo>
                  <a:cubicBezTo>
                    <a:pt x="137" y="12"/>
                    <a:pt x="147" y="22"/>
                    <a:pt x="143" y="35"/>
                  </a:cubicBezTo>
                  <a:cubicBezTo>
                    <a:pt x="137" y="51"/>
                    <a:pt x="129" y="61"/>
                    <a:pt x="129" y="61"/>
                  </a:cubicBezTo>
                  <a:cubicBezTo>
                    <a:pt x="127" y="64"/>
                    <a:pt x="124" y="70"/>
                    <a:pt x="128" y="76"/>
                  </a:cubicBezTo>
                  <a:cubicBezTo>
                    <a:pt x="130" y="79"/>
                    <a:pt x="133" y="79"/>
                    <a:pt x="135" y="79"/>
                  </a:cubicBezTo>
                  <a:cubicBezTo>
                    <a:pt x="162" y="79"/>
                    <a:pt x="162" y="79"/>
                    <a:pt x="162" y="79"/>
                  </a:cubicBezTo>
                  <a:cubicBezTo>
                    <a:pt x="163" y="79"/>
                    <a:pt x="180" y="81"/>
                    <a:pt x="180" y="95"/>
                  </a:cubicBezTo>
                  <a:cubicBezTo>
                    <a:pt x="180" y="101"/>
                    <a:pt x="176" y="104"/>
                    <a:pt x="176" y="10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74" name="Text Placeholder 73">
            <a:extLst>
              <a:ext uri="{FF2B5EF4-FFF2-40B4-BE49-F238E27FC236}">
                <a16:creationId xmlns:a16="http://schemas.microsoft.com/office/drawing/2014/main" xmlns="" id="{6CA236DF-5114-4CA5-8620-41B9436499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4400" dirty="0" smtClean="0">
                <a:latin typeface="Agency FB" panose="020B0503020202020204" pitchFamily="34" charset="0"/>
              </a:rPr>
              <a:t> E-Schools </a:t>
            </a:r>
            <a:r>
              <a:rPr lang="en-US" sz="4400" dirty="0">
                <a:latin typeface="Agency FB" panose="020B0503020202020204" pitchFamily="34" charset="0"/>
              </a:rPr>
              <a:t>Initiative</a:t>
            </a:r>
          </a:p>
        </p:txBody>
      </p:sp>
      <p:sp>
        <p:nvSpPr>
          <p:cNvPr id="75" name="Text Placeholder 74">
            <a:extLst>
              <a:ext uri="{FF2B5EF4-FFF2-40B4-BE49-F238E27FC236}">
                <a16:creationId xmlns:a16="http://schemas.microsoft.com/office/drawing/2014/main" xmlns="" id="{DB5B3156-755F-47BB-AFCD-9C4855B037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§"/>
            </a:pPr>
            <a:r>
              <a:rPr lang="en-US" sz="4400" dirty="0">
                <a:solidFill>
                  <a:prstClr val="white"/>
                </a:solidFill>
                <a:latin typeface="Agency FB" panose="020B0503020202020204" pitchFamily="34" charset="0"/>
              </a:rPr>
              <a:t> 360° </a:t>
            </a:r>
            <a:r>
              <a:rPr lang="en-US" sz="4400" dirty="0" smtClean="0">
                <a:solidFill>
                  <a:prstClr val="white"/>
                </a:solidFill>
                <a:latin typeface="Agency FB" panose="020B0503020202020204" pitchFamily="34" charset="0"/>
              </a:rPr>
              <a:t>Advocacy </a:t>
            </a:r>
            <a:endParaRPr lang="en-US" sz="4400" dirty="0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sp>
        <p:nvSpPr>
          <p:cNvPr id="76" name="Text Placeholder 75">
            <a:extLst>
              <a:ext uri="{FF2B5EF4-FFF2-40B4-BE49-F238E27FC236}">
                <a16:creationId xmlns:a16="http://schemas.microsoft.com/office/drawing/2014/main" xmlns="" id="{20A0CD05-0AE4-492D-8051-9773BFFA7A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§"/>
            </a:pPr>
            <a:r>
              <a:rPr lang="en-US" sz="4400" dirty="0">
                <a:solidFill>
                  <a:prstClr val="white"/>
                </a:solidFill>
                <a:latin typeface="Agency FB" panose="020B0503020202020204" pitchFamily="34" charset="0"/>
              </a:rPr>
              <a:t> Capacity </a:t>
            </a:r>
            <a:r>
              <a:rPr lang="en-US" sz="4400" dirty="0" smtClean="0">
                <a:solidFill>
                  <a:prstClr val="white"/>
                </a:solidFill>
                <a:latin typeface="Agency FB" panose="020B0503020202020204" pitchFamily="34" charset="0"/>
              </a:rPr>
              <a:t>Development </a:t>
            </a:r>
            <a:endParaRPr lang="en-US" sz="4400" dirty="0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sp>
        <p:nvSpPr>
          <p:cNvPr id="77" name="Text Placeholder 76">
            <a:extLst>
              <a:ext uri="{FF2B5EF4-FFF2-40B4-BE49-F238E27FC236}">
                <a16:creationId xmlns:a16="http://schemas.microsoft.com/office/drawing/2014/main" xmlns="" id="{32AB4371-99E9-4FD0-A119-1CF96F2D3E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§"/>
            </a:pPr>
            <a:r>
              <a:rPr lang="en-US" sz="4400" dirty="0">
                <a:solidFill>
                  <a:prstClr val="white"/>
                </a:solidFill>
                <a:latin typeface="Agency FB" panose="020B0503020202020204" pitchFamily="34" charset="0"/>
              </a:rPr>
              <a:t> </a:t>
            </a:r>
            <a:r>
              <a:rPr lang="en-US" sz="4400" dirty="0" smtClean="0">
                <a:solidFill>
                  <a:prstClr val="white"/>
                </a:solidFill>
                <a:latin typeface="Agency FB" panose="020B0503020202020204" pitchFamily="34" charset="0"/>
              </a:rPr>
              <a:t>Adopt-a-School</a:t>
            </a:r>
            <a:endParaRPr lang="en-US" sz="4400" dirty="0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grpSp>
        <p:nvGrpSpPr>
          <p:cNvPr id="44" name="Group 43" descr="steps graphic">
            <a:extLst>
              <a:ext uri="{FF2B5EF4-FFF2-40B4-BE49-F238E27FC236}">
                <a16:creationId xmlns:a16="http://schemas.microsoft.com/office/drawing/2014/main" xmlns="" id="{6EB24599-0719-48BC-AB48-E49D3495311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6694640" y="3111374"/>
            <a:ext cx="3398900" cy="1688496"/>
            <a:chOff x="6694640" y="3000249"/>
            <a:chExt cx="3398900" cy="168849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BC384F39-BE7C-4DC7-9463-38206393DEC4}"/>
                </a:ext>
              </a:extLst>
            </p:cNvPr>
            <p:cNvGrpSpPr/>
            <p:nvPr/>
          </p:nvGrpSpPr>
          <p:grpSpPr>
            <a:xfrm>
              <a:off x="7668115" y="3016046"/>
              <a:ext cx="529043" cy="396000"/>
              <a:chOff x="7687796" y="3019660"/>
              <a:chExt cx="529043" cy="396000"/>
            </a:xfrm>
          </p:grpSpPr>
          <p:sp>
            <p:nvSpPr>
              <p:cNvPr id="26" name="Teardrop 25">
                <a:extLst>
                  <a:ext uri="{FF2B5EF4-FFF2-40B4-BE49-F238E27FC236}">
                    <a16:creationId xmlns:a16="http://schemas.microsoft.com/office/drawing/2014/main" xmlns="" id="{E668D9BC-775F-4484-A481-0A547E2A5D3E}"/>
                  </a:ext>
                </a:extLst>
              </p:cNvPr>
              <p:cNvSpPr/>
              <p:nvPr/>
            </p:nvSpPr>
            <p:spPr>
              <a:xfrm rot="7994273">
                <a:off x="7750851" y="3019660"/>
                <a:ext cx="396000" cy="396000"/>
              </a:xfrm>
              <a:prstGeom prst="teardrop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j-lt"/>
                </a:endParaRPr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xmlns="" id="{FC18C2F6-BC37-4856-9C97-AB28F5F35F30}"/>
                  </a:ext>
                </a:extLst>
              </p:cNvPr>
              <p:cNvSpPr/>
              <p:nvPr/>
            </p:nvSpPr>
            <p:spPr>
              <a:xfrm>
                <a:off x="7791220" y="3076740"/>
                <a:ext cx="301007" cy="283816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j-lt"/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xmlns="" id="{DCF68FA9-42C6-4204-B804-635DC098A56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87796" y="3073541"/>
                <a:ext cx="529043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1400" b="1" dirty="0">
                    <a:latin typeface="+mj-lt"/>
                  </a:rPr>
                  <a:t>2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93A0B2E9-CE29-4F7C-AFC9-679B8873B095}"/>
                </a:ext>
              </a:extLst>
            </p:cNvPr>
            <p:cNvGrpSpPr/>
            <p:nvPr/>
          </p:nvGrpSpPr>
          <p:grpSpPr>
            <a:xfrm>
              <a:off x="6694640" y="4272888"/>
              <a:ext cx="527478" cy="396000"/>
              <a:chOff x="6694640" y="4272888"/>
              <a:chExt cx="527478" cy="396000"/>
            </a:xfrm>
          </p:grpSpPr>
          <p:sp>
            <p:nvSpPr>
              <p:cNvPr id="29" name="Teardrop 28">
                <a:extLst>
                  <a:ext uri="{FF2B5EF4-FFF2-40B4-BE49-F238E27FC236}">
                    <a16:creationId xmlns:a16="http://schemas.microsoft.com/office/drawing/2014/main" xmlns="" id="{714DA6B9-3503-4743-B96D-C0387E3433EB}"/>
                  </a:ext>
                </a:extLst>
              </p:cNvPr>
              <p:cNvSpPr/>
              <p:nvPr/>
            </p:nvSpPr>
            <p:spPr>
              <a:xfrm rot="7994273">
                <a:off x="6757610" y="4272888"/>
                <a:ext cx="396000" cy="396000"/>
              </a:xfrm>
              <a:prstGeom prst="teardrop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j-lt"/>
                </a:endParaRPr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xmlns="" id="{0538BF2D-7205-429C-9920-69C767E77FD5}"/>
                  </a:ext>
                </a:extLst>
              </p:cNvPr>
              <p:cNvSpPr/>
              <p:nvPr/>
            </p:nvSpPr>
            <p:spPr>
              <a:xfrm>
                <a:off x="6807876" y="4320739"/>
                <a:ext cx="301007" cy="283816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j-lt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xmlns="" id="{9CCC179C-E666-4CBA-8225-E9AE8F63B9C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94640" y="4304252"/>
                <a:ext cx="527478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1400" b="1" dirty="0">
                    <a:latin typeface="+mj-lt"/>
                  </a:rPr>
                  <a:t>1</a:t>
                </a: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xmlns="" id="{1F76D10B-6ACE-4638-AB7A-1EF3942918AD}"/>
                </a:ext>
              </a:extLst>
            </p:cNvPr>
            <p:cNvGrpSpPr/>
            <p:nvPr/>
          </p:nvGrpSpPr>
          <p:grpSpPr>
            <a:xfrm>
              <a:off x="8607357" y="4292745"/>
              <a:ext cx="529043" cy="396000"/>
              <a:chOff x="8505184" y="4311795"/>
              <a:chExt cx="529043" cy="396000"/>
            </a:xfrm>
          </p:grpSpPr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xmlns="" id="{E0767904-B09B-41EB-A4C9-DA5D7C8E09E8}"/>
                  </a:ext>
                </a:extLst>
              </p:cNvPr>
              <p:cNvSpPr/>
              <p:nvPr/>
            </p:nvSpPr>
            <p:spPr>
              <a:xfrm>
                <a:off x="8618133" y="4365146"/>
                <a:ext cx="301007" cy="283816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j-lt"/>
                </a:endParaRP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xmlns="" id="{4736825B-C1D7-48B5-B010-D3116A534D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505184" y="4339722"/>
                <a:ext cx="529043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1400" b="1" dirty="0">
                    <a:latin typeface="+mj-lt"/>
                  </a:rPr>
                  <a:t>3</a:t>
                </a:r>
              </a:p>
            </p:txBody>
          </p:sp>
          <p:sp>
            <p:nvSpPr>
              <p:cNvPr id="68" name="Teardrop 67">
                <a:extLst>
                  <a:ext uri="{FF2B5EF4-FFF2-40B4-BE49-F238E27FC236}">
                    <a16:creationId xmlns:a16="http://schemas.microsoft.com/office/drawing/2014/main" xmlns="" id="{6A511322-FCB6-4287-85D1-8002AF8690E8}"/>
                  </a:ext>
                </a:extLst>
              </p:cNvPr>
              <p:cNvSpPr/>
              <p:nvPr/>
            </p:nvSpPr>
            <p:spPr>
              <a:xfrm rot="7994273">
                <a:off x="8570636" y="4311795"/>
                <a:ext cx="396000" cy="396000"/>
              </a:xfrm>
              <a:prstGeom prst="teardrop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j-lt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xmlns="" id="{1363545A-9938-4AE2-BE9F-9DD50FC1DC56}"/>
                </a:ext>
              </a:extLst>
            </p:cNvPr>
            <p:cNvGrpSpPr/>
            <p:nvPr/>
          </p:nvGrpSpPr>
          <p:grpSpPr>
            <a:xfrm>
              <a:off x="9564497" y="3000249"/>
              <a:ext cx="529043" cy="396000"/>
              <a:chOff x="9564497" y="3012949"/>
              <a:chExt cx="529043" cy="396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xmlns="" id="{6D2B501A-72D7-40B8-9802-DE6E8019ADB1}"/>
                  </a:ext>
                </a:extLst>
              </p:cNvPr>
              <p:cNvGrpSpPr/>
              <p:nvPr/>
            </p:nvGrpSpPr>
            <p:grpSpPr>
              <a:xfrm>
                <a:off x="9564497" y="3040876"/>
                <a:ext cx="529043" cy="309240"/>
                <a:chOff x="9564497" y="3040876"/>
                <a:chExt cx="529043" cy="309240"/>
              </a:xfrm>
            </p:grpSpPr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xmlns="" id="{A1A0480E-9E12-4EA2-BCCF-0C55EF3201CC}"/>
                    </a:ext>
                  </a:extLst>
                </p:cNvPr>
                <p:cNvSpPr/>
                <p:nvPr/>
              </p:nvSpPr>
              <p:spPr>
                <a:xfrm>
                  <a:off x="9693321" y="3066300"/>
                  <a:ext cx="301007" cy="283816"/>
                </a:xfrm>
                <a:prstGeom prst="ellipse">
                  <a:avLst/>
                </a:prstGeom>
                <a:noFill/>
                <a:ln w="381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200" dirty="0">
                    <a:latin typeface="+mj-lt"/>
                  </a:endParaRPr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xmlns="" id="{C5B3665F-4DAC-41AB-8260-BF53DC23963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9564497" y="3040876"/>
                  <a:ext cx="529043" cy="3077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Open Sans Light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Open Sans Light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Open Sans Light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Open Sans Light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Open Sans Light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Open Sans Light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Open Sans Light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Open Sans Light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Open Sans Light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en-US" sz="1400" b="1" dirty="0">
                      <a:latin typeface="+mj-lt"/>
                    </a:rPr>
                    <a:t>4</a:t>
                  </a:r>
                </a:p>
              </p:txBody>
            </p:sp>
          </p:grpSp>
          <p:sp>
            <p:nvSpPr>
              <p:cNvPr id="71" name="Teardrop 70">
                <a:extLst>
                  <a:ext uri="{FF2B5EF4-FFF2-40B4-BE49-F238E27FC236}">
                    <a16:creationId xmlns:a16="http://schemas.microsoft.com/office/drawing/2014/main" xmlns="" id="{8FD8D4C2-2B0C-4395-B822-9A684D330211}"/>
                  </a:ext>
                </a:extLst>
              </p:cNvPr>
              <p:cNvSpPr/>
              <p:nvPr/>
            </p:nvSpPr>
            <p:spPr>
              <a:xfrm rot="7994273">
                <a:off x="9636299" y="3012949"/>
                <a:ext cx="396000" cy="396000"/>
              </a:xfrm>
              <a:prstGeom prst="teardrop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j-lt"/>
                </a:endParaRPr>
              </a:p>
            </p:txBody>
          </p:sp>
        </p:grpSp>
      </p:grpSp>
      <p:grpSp>
        <p:nvGrpSpPr>
          <p:cNvPr id="72" name="Group 71" descr="thumbs up icon">
            <a:extLst>
              <a:ext uri="{FF2B5EF4-FFF2-40B4-BE49-F238E27FC236}">
                <a16:creationId xmlns:a16="http://schemas.microsoft.com/office/drawing/2014/main" xmlns="" id="{2907416F-402F-41F1-9D31-BA7E1376D182}"/>
              </a:ext>
            </a:extLst>
          </p:cNvPr>
          <p:cNvGrpSpPr/>
          <p:nvPr/>
        </p:nvGrpSpPr>
        <p:grpSpPr>
          <a:xfrm>
            <a:off x="744537" y="3991166"/>
            <a:ext cx="823913" cy="823913"/>
            <a:chOff x="744537" y="2086166"/>
            <a:chExt cx="823913" cy="823913"/>
          </a:xfrm>
        </p:grpSpPr>
        <p:sp>
          <p:nvSpPr>
            <p:cNvPr id="73" name="Oval 68">
              <a:extLst>
                <a:ext uri="{FF2B5EF4-FFF2-40B4-BE49-F238E27FC236}">
                  <a16:creationId xmlns:a16="http://schemas.microsoft.com/office/drawing/2014/main" xmlns="" id="{AC52CD19-1014-49F6-9EFC-0B3E037B43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4537" y="2086166"/>
              <a:ext cx="823913" cy="823913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 Ligh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 Ligh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 Ligh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 Ligh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 Ligh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8" name="Freeform 65">
              <a:extLst>
                <a:ext uri="{FF2B5EF4-FFF2-40B4-BE49-F238E27FC236}">
                  <a16:creationId xmlns:a16="http://schemas.microsoft.com/office/drawing/2014/main" xmlns="" id="{DC748C5B-A010-42FE-94A3-C361519813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4536" y="2278488"/>
              <a:ext cx="358468" cy="351052"/>
            </a:xfrm>
            <a:custGeom>
              <a:avLst/>
              <a:gdLst>
                <a:gd name="T0" fmla="*/ 358468 w 188"/>
                <a:gd name="T1" fmla="*/ 181250 h 184"/>
                <a:gd name="T2" fmla="*/ 257411 w 188"/>
                <a:gd name="T3" fmla="*/ 135460 h 184"/>
                <a:gd name="T4" fmla="*/ 257411 w 188"/>
                <a:gd name="T5" fmla="*/ 125921 h 184"/>
                <a:gd name="T6" fmla="*/ 286012 w 188"/>
                <a:gd name="T7" fmla="*/ 70592 h 184"/>
                <a:gd name="T8" fmla="*/ 263131 w 188"/>
                <a:gd name="T9" fmla="*/ 5724 h 184"/>
                <a:gd name="T10" fmla="*/ 226903 w 188"/>
                <a:gd name="T11" fmla="*/ 34342 h 184"/>
                <a:gd name="T12" fmla="*/ 179234 w 188"/>
                <a:gd name="T13" fmla="*/ 104934 h 184"/>
                <a:gd name="T14" fmla="*/ 133472 w 188"/>
                <a:gd name="T15" fmla="*/ 175526 h 184"/>
                <a:gd name="T16" fmla="*/ 97244 w 188"/>
                <a:gd name="T17" fmla="*/ 160263 h 184"/>
                <a:gd name="T18" fmla="*/ 0 w 188"/>
                <a:gd name="T19" fmla="*/ 177434 h 184"/>
                <a:gd name="T20" fmla="*/ 17161 w 188"/>
                <a:gd name="T21" fmla="*/ 351052 h 184"/>
                <a:gd name="T22" fmla="*/ 114405 w 188"/>
                <a:gd name="T23" fmla="*/ 337697 h 184"/>
                <a:gd name="T24" fmla="*/ 139192 w 188"/>
                <a:gd name="T25" fmla="*/ 351052 h 184"/>
                <a:gd name="T26" fmla="*/ 143006 w 188"/>
                <a:gd name="T27" fmla="*/ 351052 h 184"/>
                <a:gd name="T28" fmla="*/ 299359 w 188"/>
                <a:gd name="T29" fmla="*/ 351052 h 184"/>
                <a:gd name="T30" fmla="*/ 333680 w 188"/>
                <a:gd name="T31" fmla="*/ 307171 h 184"/>
                <a:gd name="T32" fmla="*/ 343214 w 188"/>
                <a:gd name="T33" fmla="*/ 257565 h 184"/>
                <a:gd name="T34" fmla="*/ 348934 w 188"/>
                <a:gd name="T35" fmla="*/ 206052 h 184"/>
                <a:gd name="T36" fmla="*/ 97244 w 188"/>
                <a:gd name="T37" fmla="*/ 335789 h 184"/>
                <a:gd name="T38" fmla="*/ 15254 w 188"/>
                <a:gd name="T39" fmla="*/ 333881 h 184"/>
                <a:gd name="T40" fmla="*/ 17161 w 188"/>
                <a:gd name="T41" fmla="*/ 175526 h 184"/>
                <a:gd name="T42" fmla="*/ 99151 w 188"/>
                <a:gd name="T43" fmla="*/ 177434 h 184"/>
                <a:gd name="T44" fmla="*/ 335587 w 188"/>
                <a:gd name="T45" fmla="*/ 198421 h 184"/>
                <a:gd name="T46" fmla="*/ 333680 w 188"/>
                <a:gd name="T47" fmla="*/ 209868 h 184"/>
                <a:gd name="T48" fmla="*/ 329867 w 188"/>
                <a:gd name="T49" fmla="*/ 249934 h 184"/>
                <a:gd name="T50" fmla="*/ 327960 w 188"/>
                <a:gd name="T51" fmla="*/ 261381 h 184"/>
                <a:gd name="T52" fmla="*/ 320333 w 188"/>
                <a:gd name="T53" fmla="*/ 297631 h 184"/>
                <a:gd name="T54" fmla="*/ 318426 w 188"/>
                <a:gd name="T55" fmla="*/ 307171 h 184"/>
                <a:gd name="T56" fmla="*/ 299359 w 188"/>
                <a:gd name="T57" fmla="*/ 335789 h 184"/>
                <a:gd name="T58" fmla="*/ 133472 w 188"/>
                <a:gd name="T59" fmla="*/ 330065 h 184"/>
                <a:gd name="T60" fmla="*/ 114405 w 188"/>
                <a:gd name="T61" fmla="*/ 190789 h 184"/>
                <a:gd name="T62" fmla="*/ 137286 w 188"/>
                <a:gd name="T63" fmla="*/ 190789 h 184"/>
                <a:gd name="T64" fmla="*/ 169700 w 188"/>
                <a:gd name="T65" fmla="*/ 152631 h 184"/>
                <a:gd name="T66" fmla="*/ 192581 w 188"/>
                <a:gd name="T67" fmla="*/ 112566 h 184"/>
                <a:gd name="T68" fmla="*/ 247877 w 188"/>
                <a:gd name="T69" fmla="*/ 19079 h 184"/>
                <a:gd name="T70" fmla="*/ 272664 w 188"/>
                <a:gd name="T71" fmla="*/ 66776 h 184"/>
                <a:gd name="T72" fmla="*/ 244063 w 188"/>
                <a:gd name="T73" fmla="*/ 145000 h 184"/>
                <a:gd name="T74" fmla="*/ 308893 w 188"/>
                <a:gd name="T75" fmla="*/ 150723 h 184"/>
                <a:gd name="T76" fmla="*/ 335587 w 188"/>
                <a:gd name="T77" fmla="*/ 198421 h 18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88" h="184">
                  <a:moveTo>
                    <a:pt x="183" y="108"/>
                  </a:moveTo>
                  <a:cubicBezTo>
                    <a:pt x="185" y="105"/>
                    <a:pt x="188" y="101"/>
                    <a:pt x="188" y="95"/>
                  </a:cubicBezTo>
                  <a:cubicBezTo>
                    <a:pt x="188" y="78"/>
                    <a:pt x="172" y="72"/>
                    <a:pt x="163" y="71"/>
                  </a:cubicBezTo>
                  <a:cubicBezTo>
                    <a:pt x="135" y="71"/>
                    <a:pt x="135" y="71"/>
                    <a:pt x="135" y="71"/>
                  </a:cubicBezTo>
                  <a:cubicBezTo>
                    <a:pt x="135" y="71"/>
                    <a:pt x="135" y="71"/>
                    <a:pt x="135" y="71"/>
                  </a:cubicBezTo>
                  <a:cubicBezTo>
                    <a:pt x="133" y="69"/>
                    <a:pt x="135" y="66"/>
                    <a:pt x="135" y="66"/>
                  </a:cubicBezTo>
                  <a:cubicBezTo>
                    <a:pt x="135" y="66"/>
                    <a:pt x="135" y="66"/>
                    <a:pt x="135" y="66"/>
                  </a:cubicBezTo>
                  <a:cubicBezTo>
                    <a:pt x="136" y="66"/>
                    <a:pt x="144" y="55"/>
                    <a:pt x="150" y="37"/>
                  </a:cubicBezTo>
                  <a:cubicBezTo>
                    <a:pt x="157" y="18"/>
                    <a:pt x="140" y="4"/>
                    <a:pt x="139" y="3"/>
                  </a:cubicBezTo>
                  <a:cubicBezTo>
                    <a:pt x="138" y="3"/>
                    <a:pt x="138" y="3"/>
                    <a:pt x="138" y="3"/>
                  </a:cubicBezTo>
                  <a:cubicBezTo>
                    <a:pt x="138" y="3"/>
                    <a:pt x="132" y="0"/>
                    <a:pt x="126" y="4"/>
                  </a:cubicBezTo>
                  <a:cubicBezTo>
                    <a:pt x="122" y="6"/>
                    <a:pt x="119" y="11"/>
                    <a:pt x="119" y="18"/>
                  </a:cubicBezTo>
                  <a:cubicBezTo>
                    <a:pt x="117" y="34"/>
                    <a:pt x="103" y="48"/>
                    <a:pt x="97" y="53"/>
                  </a:cubicBezTo>
                  <a:cubicBezTo>
                    <a:pt x="96" y="54"/>
                    <a:pt x="95" y="54"/>
                    <a:pt x="94" y="55"/>
                  </a:cubicBezTo>
                  <a:cubicBezTo>
                    <a:pt x="90" y="59"/>
                    <a:pt x="85" y="69"/>
                    <a:pt x="82" y="76"/>
                  </a:cubicBezTo>
                  <a:cubicBezTo>
                    <a:pt x="79" y="81"/>
                    <a:pt x="73" y="89"/>
                    <a:pt x="70" y="92"/>
                  </a:cubicBezTo>
                  <a:cubicBezTo>
                    <a:pt x="67" y="92"/>
                    <a:pt x="63" y="92"/>
                    <a:pt x="60" y="92"/>
                  </a:cubicBezTo>
                  <a:cubicBezTo>
                    <a:pt x="59" y="88"/>
                    <a:pt x="55" y="84"/>
                    <a:pt x="51" y="84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4" y="84"/>
                    <a:pt x="0" y="88"/>
                    <a:pt x="0" y="93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0"/>
                    <a:pt x="4" y="184"/>
                    <a:pt x="9" y="184"/>
                  </a:cubicBezTo>
                  <a:cubicBezTo>
                    <a:pt x="51" y="184"/>
                    <a:pt x="51" y="184"/>
                    <a:pt x="51" y="184"/>
                  </a:cubicBezTo>
                  <a:cubicBezTo>
                    <a:pt x="56" y="184"/>
                    <a:pt x="59" y="181"/>
                    <a:pt x="60" y="177"/>
                  </a:cubicBezTo>
                  <a:cubicBezTo>
                    <a:pt x="62" y="177"/>
                    <a:pt x="63" y="175"/>
                    <a:pt x="64" y="175"/>
                  </a:cubicBezTo>
                  <a:cubicBezTo>
                    <a:pt x="65" y="177"/>
                    <a:pt x="67" y="181"/>
                    <a:pt x="73" y="184"/>
                  </a:cubicBezTo>
                  <a:cubicBezTo>
                    <a:pt x="74" y="184"/>
                    <a:pt x="74" y="184"/>
                    <a:pt x="74" y="184"/>
                  </a:cubicBezTo>
                  <a:cubicBezTo>
                    <a:pt x="75" y="184"/>
                    <a:pt x="75" y="184"/>
                    <a:pt x="75" y="184"/>
                  </a:cubicBezTo>
                  <a:cubicBezTo>
                    <a:pt x="75" y="184"/>
                    <a:pt x="103" y="184"/>
                    <a:pt x="129" y="184"/>
                  </a:cubicBezTo>
                  <a:cubicBezTo>
                    <a:pt x="142" y="184"/>
                    <a:pt x="153" y="184"/>
                    <a:pt x="157" y="184"/>
                  </a:cubicBezTo>
                  <a:cubicBezTo>
                    <a:pt x="165" y="184"/>
                    <a:pt x="170" y="180"/>
                    <a:pt x="172" y="177"/>
                  </a:cubicBezTo>
                  <a:cubicBezTo>
                    <a:pt x="176" y="172"/>
                    <a:pt x="176" y="165"/>
                    <a:pt x="175" y="161"/>
                  </a:cubicBezTo>
                  <a:cubicBezTo>
                    <a:pt x="181" y="156"/>
                    <a:pt x="181" y="147"/>
                    <a:pt x="181" y="143"/>
                  </a:cubicBezTo>
                  <a:cubicBezTo>
                    <a:pt x="182" y="140"/>
                    <a:pt x="181" y="138"/>
                    <a:pt x="180" y="135"/>
                  </a:cubicBezTo>
                  <a:cubicBezTo>
                    <a:pt x="183" y="133"/>
                    <a:pt x="186" y="127"/>
                    <a:pt x="186" y="120"/>
                  </a:cubicBezTo>
                  <a:cubicBezTo>
                    <a:pt x="187" y="115"/>
                    <a:pt x="185" y="110"/>
                    <a:pt x="183" y="108"/>
                  </a:cubicBezTo>
                  <a:close/>
                  <a:moveTo>
                    <a:pt x="52" y="175"/>
                  </a:moveTo>
                  <a:cubicBezTo>
                    <a:pt x="52" y="176"/>
                    <a:pt x="52" y="176"/>
                    <a:pt x="51" y="176"/>
                  </a:cubicBezTo>
                  <a:cubicBezTo>
                    <a:pt x="9" y="176"/>
                    <a:pt x="9" y="176"/>
                    <a:pt x="9" y="176"/>
                  </a:cubicBezTo>
                  <a:cubicBezTo>
                    <a:pt x="9" y="176"/>
                    <a:pt x="8" y="176"/>
                    <a:pt x="8" y="175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8" y="93"/>
                    <a:pt x="9" y="92"/>
                    <a:pt x="9" y="92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2" y="92"/>
                    <a:pt x="52" y="93"/>
                    <a:pt x="52" y="93"/>
                  </a:cubicBezTo>
                  <a:lnTo>
                    <a:pt x="52" y="175"/>
                  </a:lnTo>
                  <a:close/>
                  <a:moveTo>
                    <a:pt x="176" y="104"/>
                  </a:moveTo>
                  <a:cubicBezTo>
                    <a:pt x="172" y="107"/>
                    <a:pt x="172" y="107"/>
                    <a:pt x="172" y="107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6" y="111"/>
                    <a:pt x="179" y="114"/>
                    <a:pt x="178" y="120"/>
                  </a:cubicBezTo>
                  <a:cubicBezTo>
                    <a:pt x="178" y="127"/>
                    <a:pt x="173" y="131"/>
                    <a:pt x="173" y="131"/>
                  </a:cubicBezTo>
                  <a:cubicBezTo>
                    <a:pt x="167" y="133"/>
                    <a:pt x="167" y="133"/>
                    <a:pt x="167" y="133"/>
                  </a:cubicBezTo>
                  <a:cubicBezTo>
                    <a:pt x="172" y="137"/>
                    <a:pt x="172" y="137"/>
                    <a:pt x="172" y="137"/>
                  </a:cubicBezTo>
                  <a:cubicBezTo>
                    <a:pt x="172" y="138"/>
                    <a:pt x="174" y="140"/>
                    <a:pt x="173" y="144"/>
                  </a:cubicBezTo>
                  <a:cubicBezTo>
                    <a:pt x="173" y="147"/>
                    <a:pt x="172" y="154"/>
                    <a:pt x="168" y="156"/>
                  </a:cubicBezTo>
                  <a:cubicBezTo>
                    <a:pt x="164" y="158"/>
                    <a:pt x="164" y="158"/>
                    <a:pt x="164" y="158"/>
                  </a:cubicBezTo>
                  <a:cubicBezTo>
                    <a:pt x="167" y="161"/>
                    <a:pt x="167" y="161"/>
                    <a:pt x="167" y="161"/>
                  </a:cubicBezTo>
                  <a:cubicBezTo>
                    <a:pt x="168" y="163"/>
                    <a:pt x="168" y="169"/>
                    <a:pt x="165" y="173"/>
                  </a:cubicBezTo>
                  <a:cubicBezTo>
                    <a:pt x="164" y="175"/>
                    <a:pt x="161" y="176"/>
                    <a:pt x="157" y="176"/>
                  </a:cubicBezTo>
                  <a:cubicBezTo>
                    <a:pt x="144" y="176"/>
                    <a:pt x="84" y="176"/>
                    <a:pt x="76" y="176"/>
                  </a:cubicBezTo>
                  <a:cubicBezTo>
                    <a:pt x="73" y="175"/>
                    <a:pt x="71" y="174"/>
                    <a:pt x="70" y="173"/>
                  </a:cubicBezTo>
                  <a:cubicBezTo>
                    <a:pt x="69" y="172"/>
                    <a:pt x="67" y="167"/>
                    <a:pt x="60" y="167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4" y="100"/>
                    <a:pt x="71" y="100"/>
                    <a:pt x="71" y="100"/>
                  </a:cubicBezTo>
                  <a:cubicBezTo>
                    <a:pt x="72" y="100"/>
                    <a:pt x="72" y="100"/>
                    <a:pt x="72" y="100"/>
                  </a:cubicBezTo>
                  <a:cubicBezTo>
                    <a:pt x="74" y="99"/>
                    <a:pt x="74" y="99"/>
                    <a:pt x="74" y="99"/>
                  </a:cubicBezTo>
                  <a:cubicBezTo>
                    <a:pt x="74" y="99"/>
                    <a:pt x="85" y="88"/>
                    <a:pt x="89" y="80"/>
                  </a:cubicBezTo>
                  <a:cubicBezTo>
                    <a:pt x="93" y="72"/>
                    <a:pt x="96" y="63"/>
                    <a:pt x="100" y="61"/>
                  </a:cubicBezTo>
                  <a:cubicBezTo>
                    <a:pt x="100" y="60"/>
                    <a:pt x="101" y="60"/>
                    <a:pt x="101" y="59"/>
                  </a:cubicBezTo>
                  <a:cubicBezTo>
                    <a:pt x="108" y="54"/>
                    <a:pt x="124" y="38"/>
                    <a:pt x="127" y="19"/>
                  </a:cubicBezTo>
                  <a:cubicBezTo>
                    <a:pt x="127" y="14"/>
                    <a:pt x="128" y="12"/>
                    <a:pt x="130" y="10"/>
                  </a:cubicBezTo>
                  <a:cubicBezTo>
                    <a:pt x="132" y="9"/>
                    <a:pt x="134" y="10"/>
                    <a:pt x="135" y="10"/>
                  </a:cubicBezTo>
                  <a:cubicBezTo>
                    <a:pt x="137" y="12"/>
                    <a:pt x="147" y="22"/>
                    <a:pt x="143" y="35"/>
                  </a:cubicBezTo>
                  <a:cubicBezTo>
                    <a:pt x="137" y="51"/>
                    <a:pt x="129" y="61"/>
                    <a:pt x="129" y="61"/>
                  </a:cubicBezTo>
                  <a:cubicBezTo>
                    <a:pt x="127" y="64"/>
                    <a:pt x="124" y="70"/>
                    <a:pt x="128" y="76"/>
                  </a:cubicBezTo>
                  <a:cubicBezTo>
                    <a:pt x="130" y="79"/>
                    <a:pt x="133" y="79"/>
                    <a:pt x="135" y="79"/>
                  </a:cubicBezTo>
                  <a:cubicBezTo>
                    <a:pt x="162" y="79"/>
                    <a:pt x="162" y="79"/>
                    <a:pt x="162" y="79"/>
                  </a:cubicBezTo>
                  <a:cubicBezTo>
                    <a:pt x="163" y="79"/>
                    <a:pt x="180" y="81"/>
                    <a:pt x="180" y="95"/>
                  </a:cubicBezTo>
                  <a:cubicBezTo>
                    <a:pt x="180" y="101"/>
                    <a:pt x="176" y="104"/>
                    <a:pt x="176" y="10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79" name="Group 78" descr="thumbs up icon">
            <a:extLst>
              <a:ext uri="{FF2B5EF4-FFF2-40B4-BE49-F238E27FC236}">
                <a16:creationId xmlns:a16="http://schemas.microsoft.com/office/drawing/2014/main" xmlns="" id="{2907416F-402F-41F1-9D31-BA7E1376D182}"/>
              </a:ext>
            </a:extLst>
          </p:cNvPr>
          <p:cNvGrpSpPr/>
          <p:nvPr/>
        </p:nvGrpSpPr>
        <p:grpSpPr>
          <a:xfrm>
            <a:off x="754062" y="4915091"/>
            <a:ext cx="823913" cy="823913"/>
            <a:chOff x="744537" y="2086166"/>
            <a:chExt cx="823913" cy="823913"/>
          </a:xfrm>
        </p:grpSpPr>
        <p:sp>
          <p:nvSpPr>
            <p:cNvPr id="80" name="Oval 68">
              <a:extLst>
                <a:ext uri="{FF2B5EF4-FFF2-40B4-BE49-F238E27FC236}">
                  <a16:creationId xmlns:a16="http://schemas.microsoft.com/office/drawing/2014/main" xmlns="" id="{AC52CD19-1014-49F6-9EFC-0B3E037B43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4537" y="2086166"/>
              <a:ext cx="823913" cy="823913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 Ligh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 Ligh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 Ligh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 Ligh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 Ligh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81" name="Freeform 65">
              <a:extLst>
                <a:ext uri="{FF2B5EF4-FFF2-40B4-BE49-F238E27FC236}">
                  <a16:creationId xmlns:a16="http://schemas.microsoft.com/office/drawing/2014/main" xmlns="" id="{DC748C5B-A010-42FE-94A3-C361519813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4536" y="2278488"/>
              <a:ext cx="358468" cy="351052"/>
            </a:xfrm>
            <a:custGeom>
              <a:avLst/>
              <a:gdLst>
                <a:gd name="T0" fmla="*/ 358468 w 188"/>
                <a:gd name="T1" fmla="*/ 181250 h 184"/>
                <a:gd name="T2" fmla="*/ 257411 w 188"/>
                <a:gd name="T3" fmla="*/ 135460 h 184"/>
                <a:gd name="T4" fmla="*/ 257411 w 188"/>
                <a:gd name="T5" fmla="*/ 125921 h 184"/>
                <a:gd name="T6" fmla="*/ 286012 w 188"/>
                <a:gd name="T7" fmla="*/ 70592 h 184"/>
                <a:gd name="T8" fmla="*/ 263131 w 188"/>
                <a:gd name="T9" fmla="*/ 5724 h 184"/>
                <a:gd name="T10" fmla="*/ 226903 w 188"/>
                <a:gd name="T11" fmla="*/ 34342 h 184"/>
                <a:gd name="T12" fmla="*/ 179234 w 188"/>
                <a:gd name="T13" fmla="*/ 104934 h 184"/>
                <a:gd name="T14" fmla="*/ 133472 w 188"/>
                <a:gd name="T15" fmla="*/ 175526 h 184"/>
                <a:gd name="T16" fmla="*/ 97244 w 188"/>
                <a:gd name="T17" fmla="*/ 160263 h 184"/>
                <a:gd name="T18" fmla="*/ 0 w 188"/>
                <a:gd name="T19" fmla="*/ 177434 h 184"/>
                <a:gd name="T20" fmla="*/ 17161 w 188"/>
                <a:gd name="T21" fmla="*/ 351052 h 184"/>
                <a:gd name="T22" fmla="*/ 114405 w 188"/>
                <a:gd name="T23" fmla="*/ 337697 h 184"/>
                <a:gd name="T24" fmla="*/ 139192 w 188"/>
                <a:gd name="T25" fmla="*/ 351052 h 184"/>
                <a:gd name="T26" fmla="*/ 143006 w 188"/>
                <a:gd name="T27" fmla="*/ 351052 h 184"/>
                <a:gd name="T28" fmla="*/ 299359 w 188"/>
                <a:gd name="T29" fmla="*/ 351052 h 184"/>
                <a:gd name="T30" fmla="*/ 333680 w 188"/>
                <a:gd name="T31" fmla="*/ 307171 h 184"/>
                <a:gd name="T32" fmla="*/ 343214 w 188"/>
                <a:gd name="T33" fmla="*/ 257565 h 184"/>
                <a:gd name="T34" fmla="*/ 348934 w 188"/>
                <a:gd name="T35" fmla="*/ 206052 h 184"/>
                <a:gd name="T36" fmla="*/ 97244 w 188"/>
                <a:gd name="T37" fmla="*/ 335789 h 184"/>
                <a:gd name="T38" fmla="*/ 15254 w 188"/>
                <a:gd name="T39" fmla="*/ 333881 h 184"/>
                <a:gd name="T40" fmla="*/ 17161 w 188"/>
                <a:gd name="T41" fmla="*/ 175526 h 184"/>
                <a:gd name="T42" fmla="*/ 99151 w 188"/>
                <a:gd name="T43" fmla="*/ 177434 h 184"/>
                <a:gd name="T44" fmla="*/ 335587 w 188"/>
                <a:gd name="T45" fmla="*/ 198421 h 184"/>
                <a:gd name="T46" fmla="*/ 333680 w 188"/>
                <a:gd name="T47" fmla="*/ 209868 h 184"/>
                <a:gd name="T48" fmla="*/ 329867 w 188"/>
                <a:gd name="T49" fmla="*/ 249934 h 184"/>
                <a:gd name="T50" fmla="*/ 327960 w 188"/>
                <a:gd name="T51" fmla="*/ 261381 h 184"/>
                <a:gd name="T52" fmla="*/ 320333 w 188"/>
                <a:gd name="T53" fmla="*/ 297631 h 184"/>
                <a:gd name="T54" fmla="*/ 318426 w 188"/>
                <a:gd name="T55" fmla="*/ 307171 h 184"/>
                <a:gd name="T56" fmla="*/ 299359 w 188"/>
                <a:gd name="T57" fmla="*/ 335789 h 184"/>
                <a:gd name="T58" fmla="*/ 133472 w 188"/>
                <a:gd name="T59" fmla="*/ 330065 h 184"/>
                <a:gd name="T60" fmla="*/ 114405 w 188"/>
                <a:gd name="T61" fmla="*/ 190789 h 184"/>
                <a:gd name="T62" fmla="*/ 137286 w 188"/>
                <a:gd name="T63" fmla="*/ 190789 h 184"/>
                <a:gd name="T64" fmla="*/ 169700 w 188"/>
                <a:gd name="T65" fmla="*/ 152631 h 184"/>
                <a:gd name="T66" fmla="*/ 192581 w 188"/>
                <a:gd name="T67" fmla="*/ 112566 h 184"/>
                <a:gd name="T68" fmla="*/ 247877 w 188"/>
                <a:gd name="T69" fmla="*/ 19079 h 184"/>
                <a:gd name="T70" fmla="*/ 272664 w 188"/>
                <a:gd name="T71" fmla="*/ 66776 h 184"/>
                <a:gd name="T72" fmla="*/ 244063 w 188"/>
                <a:gd name="T73" fmla="*/ 145000 h 184"/>
                <a:gd name="T74" fmla="*/ 308893 w 188"/>
                <a:gd name="T75" fmla="*/ 150723 h 184"/>
                <a:gd name="T76" fmla="*/ 335587 w 188"/>
                <a:gd name="T77" fmla="*/ 198421 h 18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88" h="184">
                  <a:moveTo>
                    <a:pt x="183" y="108"/>
                  </a:moveTo>
                  <a:cubicBezTo>
                    <a:pt x="185" y="105"/>
                    <a:pt x="188" y="101"/>
                    <a:pt x="188" y="95"/>
                  </a:cubicBezTo>
                  <a:cubicBezTo>
                    <a:pt x="188" y="78"/>
                    <a:pt x="172" y="72"/>
                    <a:pt x="163" y="71"/>
                  </a:cubicBezTo>
                  <a:cubicBezTo>
                    <a:pt x="135" y="71"/>
                    <a:pt x="135" y="71"/>
                    <a:pt x="135" y="71"/>
                  </a:cubicBezTo>
                  <a:cubicBezTo>
                    <a:pt x="135" y="71"/>
                    <a:pt x="135" y="71"/>
                    <a:pt x="135" y="71"/>
                  </a:cubicBezTo>
                  <a:cubicBezTo>
                    <a:pt x="133" y="69"/>
                    <a:pt x="135" y="66"/>
                    <a:pt x="135" y="66"/>
                  </a:cubicBezTo>
                  <a:cubicBezTo>
                    <a:pt x="135" y="66"/>
                    <a:pt x="135" y="66"/>
                    <a:pt x="135" y="66"/>
                  </a:cubicBezTo>
                  <a:cubicBezTo>
                    <a:pt x="136" y="66"/>
                    <a:pt x="144" y="55"/>
                    <a:pt x="150" y="37"/>
                  </a:cubicBezTo>
                  <a:cubicBezTo>
                    <a:pt x="157" y="18"/>
                    <a:pt x="140" y="4"/>
                    <a:pt x="139" y="3"/>
                  </a:cubicBezTo>
                  <a:cubicBezTo>
                    <a:pt x="138" y="3"/>
                    <a:pt x="138" y="3"/>
                    <a:pt x="138" y="3"/>
                  </a:cubicBezTo>
                  <a:cubicBezTo>
                    <a:pt x="138" y="3"/>
                    <a:pt x="132" y="0"/>
                    <a:pt x="126" y="4"/>
                  </a:cubicBezTo>
                  <a:cubicBezTo>
                    <a:pt x="122" y="6"/>
                    <a:pt x="119" y="11"/>
                    <a:pt x="119" y="18"/>
                  </a:cubicBezTo>
                  <a:cubicBezTo>
                    <a:pt x="117" y="34"/>
                    <a:pt x="103" y="48"/>
                    <a:pt x="97" y="53"/>
                  </a:cubicBezTo>
                  <a:cubicBezTo>
                    <a:pt x="96" y="54"/>
                    <a:pt x="95" y="54"/>
                    <a:pt x="94" y="55"/>
                  </a:cubicBezTo>
                  <a:cubicBezTo>
                    <a:pt x="90" y="59"/>
                    <a:pt x="85" y="69"/>
                    <a:pt x="82" y="76"/>
                  </a:cubicBezTo>
                  <a:cubicBezTo>
                    <a:pt x="79" y="81"/>
                    <a:pt x="73" y="89"/>
                    <a:pt x="70" y="92"/>
                  </a:cubicBezTo>
                  <a:cubicBezTo>
                    <a:pt x="67" y="92"/>
                    <a:pt x="63" y="92"/>
                    <a:pt x="60" y="92"/>
                  </a:cubicBezTo>
                  <a:cubicBezTo>
                    <a:pt x="59" y="88"/>
                    <a:pt x="55" y="84"/>
                    <a:pt x="51" y="84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4" y="84"/>
                    <a:pt x="0" y="88"/>
                    <a:pt x="0" y="93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0"/>
                    <a:pt x="4" y="184"/>
                    <a:pt x="9" y="184"/>
                  </a:cubicBezTo>
                  <a:cubicBezTo>
                    <a:pt x="51" y="184"/>
                    <a:pt x="51" y="184"/>
                    <a:pt x="51" y="184"/>
                  </a:cubicBezTo>
                  <a:cubicBezTo>
                    <a:pt x="56" y="184"/>
                    <a:pt x="59" y="181"/>
                    <a:pt x="60" y="177"/>
                  </a:cubicBezTo>
                  <a:cubicBezTo>
                    <a:pt x="62" y="177"/>
                    <a:pt x="63" y="175"/>
                    <a:pt x="64" y="175"/>
                  </a:cubicBezTo>
                  <a:cubicBezTo>
                    <a:pt x="65" y="177"/>
                    <a:pt x="67" y="181"/>
                    <a:pt x="73" y="184"/>
                  </a:cubicBezTo>
                  <a:cubicBezTo>
                    <a:pt x="74" y="184"/>
                    <a:pt x="74" y="184"/>
                    <a:pt x="74" y="184"/>
                  </a:cubicBezTo>
                  <a:cubicBezTo>
                    <a:pt x="75" y="184"/>
                    <a:pt x="75" y="184"/>
                    <a:pt x="75" y="184"/>
                  </a:cubicBezTo>
                  <a:cubicBezTo>
                    <a:pt x="75" y="184"/>
                    <a:pt x="103" y="184"/>
                    <a:pt x="129" y="184"/>
                  </a:cubicBezTo>
                  <a:cubicBezTo>
                    <a:pt x="142" y="184"/>
                    <a:pt x="153" y="184"/>
                    <a:pt x="157" y="184"/>
                  </a:cubicBezTo>
                  <a:cubicBezTo>
                    <a:pt x="165" y="184"/>
                    <a:pt x="170" y="180"/>
                    <a:pt x="172" y="177"/>
                  </a:cubicBezTo>
                  <a:cubicBezTo>
                    <a:pt x="176" y="172"/>
                    <a:pt x="176" y="165"/>
                    <a:pt x="175" y="161"/>
                  </a:cubicBezTo>
                  <a:cubicBezTo>
                    <a:pt x="181" y="156"/>
                    <a:pt x="181" y="147"/>
                    <a:pt x="181" y="143"/>
                  </a:cubicBezTo>
                  <a:cubicBezTo>
                    <a:pt x="182" y="140"/>
                    <a:pt x="181" y="138"/>
                    <a:pt x="180" y="135"/>
                  </a:cubicBezTo>
                  <a:cubicBezTo>
                    <a:pt x="183" y="133"/>
                    <a:pt x="186" y="127"/>
                    <a:pt x="186" y="120"/>
                  </a:cubicBezTo>
                  <a:cubicBezTo>
                    <a:pt x="187" y="115"/>
                    <a:pt x="185" y="110"/>
                    <a:pt x="183" y="108"/>
                  </a:cubicBezTo>
                  <a:close/>
                  <a:moveTo>
                    <a:pt x="52" y="175"/>
                  </a:moveTo>
                  <a:cubicBezTo>
                    <a:pt x="52" y="176"/>
                    <a:pt x="52" y="176"/>
                    <a:pt x="51" y="176"/>
                  </a:cubicBezTo>
                  <a:cubicBezTo>
                    <a:pt x="9" y="176"/>
                    <a:pt x="9" y="176"/>
                    <a:pt x="9" y="176"/>
                  </a:cubicBezTo>
                  <a:cubicBezTo>
                    <a:pt x="9" y="176"/>
                    <a:pt x="8" y="176"/>
                    <a:pt x="8" y="175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8" y="93"/>
                    <a:pt x="9" y="92"/>
                    <a:pt x="9" y="92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2" y="92"/>
                    <a:pt x="52" y="93"/>
                    <a:pt x="52" y="93"/>
                  </a:cubicBezTo>
                  <a:lnTo>
                    <a:pt x="52" y="175"/>
                  </a:lnTo>
                  <a:close/>
                  <a:moveTo>
                    <a:pt x="176" y="104"/>
                  </a:moveTo>
                  <a:cubicBezTo>
                    <a:pt x="172" y="107"/>
                    <a:pt x="172" y="107"/>
                    <a:pt x="172" y="107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6" y="111"/>
                    <a:pt x="179" y="114"/>
                    <a:pt x="178" y="120"/>
                  </a:cubicBezTo>
                  <a:cubicBezTo>
                    <a:pt x="178" y="127"/>
                    <a:pt x="173" y="131"/>
                    <a:pt x="173" y="131"/>
                  </a:cubicBezTo>
                  <a:cubicBezTo>
                    <a:pt x="167" y="133"/>
                    <a:pt x="167" y="133"/>
                    <a:pt x="167" y="133"/>
                  </a:cubicBezTo>
                  <a:cubicBezTo>
                    <a:pt x="172" y="137"/>
                    <a:pt x="172" y="137"/>
                    <a:pt x="172" y="137"/>
                  </a:cubicBezTo>
                  <a:cubicBezTo>
                    <a:pt x="172" y="138"/>
                    <a:pt x="174" y="140"/>
                    <a:pt x="173" y="144"/>
                  </a:cubicBezTo>
                  <a:cubicBezTo>
                    <a:pt x="173" y="147"/>
                    <a:pt x="172" y="154"/>
                    <a:pt x="168" y="156"/>
                  </a:cubicBezTo>
                  <a:cubicBezTo>
                    <a:pt x="164" y="158"/>
                    <a:pt x="164" y="158"/>
                    <a:pt x="164" y="158"/>
                  </a:cubicBezTo>
                  <a:cubicBezTo>
                    <a:pt x="167" y="161"/>
                    <a:pt x="167" y="161"/>
                    <a:pt x="167" y="161"/>
                  </a:cubicBezTo>
                  <a:cubicBezTo>
                    <a:pt x="168" y="163"/>
                    <a:pt x="168" y="169"/>
                    <a:pt x="165" y="173"/>
                  </a:cubicBezTo>
                  <a:cubicBezTo>
                    <a:pt x="164" y="175"/>
                    <a:pt x="161" y="176"/>
                    <a:pt x="157" y="176"/>
                  </a:cubicBezTo>
                  <a:cubicBezTo>
                    <a:pt x="144" y="176"/>
                    <a:pt x="84" y="176"/>
                    <a:pt x="76" y="176"/>
                  </a:cubicBezTo>
                  <a:cubicBezTo>
                    <a:pt x="73" y="175"/>
                    <a:pt x="71" y="174"/>
                    <a:pt x="70" y="173"/>
                  </a:cubicBezTo>
                  <a:cubicBezTo>
                    <a:pt x="69" y="172"/>
                    <a:pt x="67" y="167"/>
                    <a:pt x="60" y="167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4" y="100"/>
                    <a:pt x="71" y="100"/>
                    <a:pt x="71" y="100"/>
                  </a:cubicBezTo>
                  <a:cubicBezTo>
                    <a:pt x="72" y="100"/>
                    <a:pt x="72" y="100"/>
                    <a:pt x="72" y="100"/>
                  </a:cubicBezTo>
                  <a:cubicBezTo>
                    <a:pt x="74" y="99"/>
                    <a:pt x="74" y="99"/>
                    <a:pt x="74" y="99"/>
                  </a:cubicBezTo>
                  <a:cubicBezTo>
                    <a:pt x="74" y="99"/>
                    <a:pt x="85" y="88"/>
                    <a:pt x="89" y="80"/>
                  </a:cubicBezTo>
                  <a:cubicBezTo>
                    <a:pt x="93" y="72"/>
                    <a:pt x="96" y="63"/>
                    <a:pt x="100" y="61"/>
                  </a:cubicBezTo>
                  <a:cubicBezTo>
                    <a:pt x="100" y="60"/>
                    <a:pt x="101" y="60"/>
                    <a:pt x="101" y="59"/>
                  </a:cubicBezTo>
                  <a:cubicBezTo>
                    <a:pt x="108" y="54"/>
                    <a:pt x="124" y="38"/>
                    <a:pt x="127" y="19"/>
                  </a:cubicBezTo>
                  <a:cubicBezTo>
                    <a:pt x="127" y="14"/>
                    <a:pt x="128" y="12"/>
                    <a:pt x="130" y="10"/>
                  </a:cubicBezTo>
                  <a:cubicBezTo>
                    <a:pt x="132" y="9"/>
                    <a:pt x="134" y="10"/>
                    <a:pt x="135" y="10"/>
                  </a:cubicBezTo>
                  <a:cubicBezTo>
                    <a:pt x="137" y="12"/>
                    <a:pt x="147" y="22"/>
                    <a:pt x="143" y="35"/>
                  </a:cubicBezTo>
                  <a:cubicBezTo>
                    <a:pt x="137" y="51"/>
                    <a:pt x="129" y="61"/>
                    <a:pt x="129" y="61"/>
                  </a:cubicBezTo>
                  <a:cubicBezTo>
                    <a:pt x="127" y="64"/>
                    <a:pt x="124" y="70"/>
                    <a:pt x="128" y="76"/>
                  </a:cubicBezTo>
                  <a:cubicBezTo>
                    <a:pt x="130" y="79"/>
                    <a:pt x="133" y="79"/>
                    <a:pt x="135" y="79"/>
                  </a:cubicBezTo>
                  <a:cubicBezTo>
                    <a:pt x="162" y="79"/>
                    <a:pt x="162" y="79"/>
                    <a:pt x="162" y="79"/>
                  </a:cubicBezTo>
                  <a:cubicBezTo>
                    <a:pt x="163" y="79"/>
                    <a:pt x="180" y="81"/>
                    <a:pt x="180" y="95"/>
                  </a:cubicBezTo>
                  <a:cubicBezTo>
                    <a:pt x="180" y="101"/>
                    <a:pt x="176" y="104"/>
                    <a:pt x="176" y="10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82" name="Group 81" descr="thumbs up icon">
            <a:extLst>
              <a:ext uri="{FF2B5EF4-FFF2-40B4-BE49-F238E27FC236}">
                <a16:creationId xmlns:a16="http://schemas.microsoft.com/office/drawing/2014/main" xmlns="" id="{2907416F-402F-41F1-9D31-BA7E1376D182}"/>
              </a:ext>
            </a:extLst>
          </p:cNvPr>
          <p:cNvGrpSpPr/>
          <p:nvPr/>
        </p:nvGrpSpPr>
        <p:grpSpPr>
          <a:xfrm>
            <a:off x="763587" y="5810441"/>
            <a:ext cx="823913" cy="823913"/>
            <a:chOff x="744537" y="2086166"/>
            <a:chExt cx="823913" cy="823913"/>
          </a:xfrm>
        </p:grpSpPr>
        <p:sp>
          <p:nvSpPr>
            <p:cNvPr id="83" name="Oval 68">
              <a:extLst>
                <a:ext uri="{FF2B5EF4-FFF2-40B4-BE49-F238E27FC236}">
                  <a16:creationId xmlns:a16="http://schemas.microsoft.com/office/drawing/2014/main" xmlns="" id="{AC52CD19-1014-49F6-9EFC-0B3E037B43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4537" y="2086166"/>
              <a:ext cx="823913" cy="823913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 Ligh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 Ligh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 Ligh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 Ligh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 Ligh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84" name="Freeform 65">
              <a:extLst>
                <a:ext uri="{FF2B5EF4-FFF2-40B4-BE49-F238E27FC236}">
                  <a16:creationId xmlns:a16="http://schemas.microsoft.com/office/drawing/2014/main" xmlns="" id="{DC748C5B-A010-42FE-94A3-C361519813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4536" y="2278488"/>
              <a:ext cx="358468" cy="351052"/>
            </a:xfrm>
            <a:custGeom>
              <a:avLst/>
              <a:gdLst>
                <a:gd name="T0" fmla="*/ 358468 w 188"/>
                <a:gd name="T1" fmla="*/ 181250 h 184"/>
                <a:gd name="T2" fmla="*/ 257411 w 188"/>
                <a:gd name="T3" fmla="*/ 135460 h 184"/>
                <a:gd name="T4" fmla="*/ 257411 w 188"/>
                <a:gd name="T5" fmla="*/ 125921 h 184"/>
                <a:gd name="T6" fmla="*/ 286012 w 188"/>
                <a:gd name="T7" fmla="*/ 70592 h 184"/>
                <a:gd name="T8" fmla="*/ 263131 w 188"/>
                <a:gd name="T9" fmla="*/ 5724 h 184"/>
                <a:gd name="T10" fmla="*/ 226903 w 188"/>
                <a:gd name="T11" fmla="*/ 34342 h 184"/>
                <a:gd name="T12" fmla="*/ 179234 w 188"/>
                <a:gd name="T13" fmla="*/ 104934 h 184"/>
                <a:gd name="T14" fmla="*/ 133472 w 188"/>
                <a:gd name="T15" fmla="*/ 175526 h 184"/>
                <a:gd name="T16" fmla="*/ 97244 w 188"/>
                <a:gd name="T17" fmla="*/ 160263 h 184"/>
                <a:gd name="T18" fmla="*/ 0 w 188"/>
                <a:gd name="T19" fmla="*/ 177434 h 184"/>
                <a:gd name="T20" fmla="*/ 17161 w 188"/>
                <a:gd name="T21" fmla="*/ 351052 h 184"/>
                <a:gd name="T22" fmla="*/ 114405 w 188"/>
                <a:gd name="T23" fmla="*/ 337697 h 184"/>
                <a:gd name="T24" fmla="*/ 139192 w 188"/>
                <a:gd name="T25" fmla="*/ 351052 h 184"/>
                <a:gd name="T26" fmla="*/ 143006 w 188"/>
                <a:gd name="T27" fmla="*/ 351052 h 184"/>
                <a:gd name="T28" fmla="*/ 299359 w 188"/>
                <a:gd name="T29" fmla="*/ 351052 h 184"/>
                <a:gd name="T30" fmla="*/ 333680 w 188"/>
                <a:gd name="T31" fmla="*/ 307171 h 184"/>
                <a:gd name="T32" fmla="*/ 343214 w 188"/>
                <a:gd name="T33" fmla="*/ 257565 h 184"/>
                <a:gd name="T34" fmla="*/ 348934 w 188"/>
                <a:gd name="T35" fmla="*/ 206052 h 184"/>
                <a:gd name="T36" fmla="*/ 97244 w 188"/>
                <a:gd name="T37" fmla="*/ 335789 h 184"/>
                <a:gd name="T38" fmla="*/ 15254 w 188"/>
                <a:gd name="T39" fmla="*/ 333881 h 184"/>
                <a:gd name="T40" fmla="*/ 17161 w 188"/>
                <a:gd name="T41" fmla="*/ 175526 h 184"/>
                <a:gd name="T42" fmla="*/ 99151 w 188"/>
                <a:gd name="T43" fmla="*/ 177434 h 184"/>
                <a:gd name="T44" fmla="*/ 335587 w 188"/>
                <a:gd name="T45" fmla="*/ 198421 h 184"/>
                <a:gd name="T46" fmla="*/ 333680 w 188"/>
                <a:gd name="T47" fmla="*/ 209868 h 184"/>
                <a:gd name="T48" fmla="*/ 329867 w 188"/>
                <a:gd name="T49" fmla="*/ 249934 h 184"/>
                <a:gd name="T50" fmla="*/ 327960 w 188"/>
                <a:gd name="T51" fmla="*/ 261381 h 184"/>
                <a:gd name="T52" fmla="*/ 320333 w 188"/>
                <a:gd name="T53" fmla="*/ 297631 h 184"/>
                <a:gd name="T54" fmla="*/ 318426 w 188"/>
                <a:gd name="T55" fmla="*/ 307171 h 184"/>
                <a:gd name="T56" fmla="*/ 299359 w 188"/>
                <a:gd name="T57" fmla="*/ 335789 h 184"/>
                <a:gd name="T58" fmla="*/ 133472 w 188"/>
                <a:gd name="T59" fmla="*/ 330065 h 184"/>
                <a:gd name="T60" fmla="*/ 114405 w 188"/>
                <a:gd name="T61" fmla="*/ 190789 h 184"/>
                <a:gd name="T62" fmla="*/ 137286 w 188"/>
                <a:gd name="T63" fmla="*/ 190789 h 184"/>
                <a:gd name="T64" fmla="*/ 169700 w 188"/>
                <a:gd name="T65" fmla="*/ 152631 h 184"/>
                <a:gd name="T66" fmla="*/ 192581 w 188"/>
                <a:gd name="T67" fmla="*/ 112566 h 184"/>
                <a:gd name="T68" fmla="*/ 247877 w 188"/>
                <a:gd name="T69" fmla="*/ 19079 h 184"/>
                <a:gd name="T70" fmla="*/ 272664 w 188"/>
                <a:gd name="T71" fmla="*/ 66776 h 184"/>
                <a:gd name="T72" fmla="*/ 244063 w 188"/>
                <a:gd name="T73" fmla="*/ 145000 h 184"/>
                <a:gd name="T74" fmla="*/ 308893 w 188"/>
                <a:gd name="T75" fmla="*/ 150723 h 184"/>
                <a:gd name="T76" fmla="*/ 335587 w 188"/>
                <a:gd name="T77" fmla="*/ 198421 h 18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88" h="184">
                  <a:moveTo>
                    <a:pt x="183" y="108"/>
                  </a:moveTo>
                  <a:cubicBezTo>
                    <a:pt x="185" y="105"/>
                    <a:pt x="188" y="101"/>
                    <a:pt x="188" y="95"/>
                  </a:cubicBezTo>
                  <a:cubicBezTo>
                    <a:pt x="188" y="78"/>
                    <a:pt x="172" y="72"/>
                    <a:pt x="163" y="71"/>
                  </a:cubicBezTo>
                  <a:cubicBezTo>
                    <a:pt x="135" y="71"/>
                    <a:pt x="135" y="71"/>
                    <a:pt x="135" y="71"/>
                  </a:cubicBezTo>
                  <a:cubicBezTo>
                    <a:pt x="135" y="71"/>
                    <a:pt x="135" y="71"/>
                    <a:pt x="135" y="71"/>
                  </a:cubicBezTo>
                  <a:cubicBezTo>
                    <a:pt x="133" y="69"/>
                    <a:pt x="135" y="66"/>
                    <a:pt x="135" y="66"/>
                  </a:cubicBezTo>
                  <a:cubicBezTo>
                    <a:pt x="135" y="66"/>
                    <a:pt x="135" y="66"/>
                    <a:pt x="135" y="66"/>
                  </a:cubicBezTo>
                  <a:cubicBezTo>
                    <a:pt x="136" y="66"/>
                    <a:pt x="144" y="55"/>
                    <a:pt x="150" y="37"/>
                  </a:cubicBezTo>
                  <a:cubicBezTo>
                    <a:pt x="157" y="18"/>
                    <a:pt x="140" y="4"/>
                    <a:pt x="139" y="3"/>
                  </a:cubicBezTo>
                  <a:cubicBezTo>
                    <a:pt x="138" y="3"/>
                    <a:pt x="138" y="3"/>
                    <a:pt x="138" y="3"/>
                  </a:cubicBezTo>
                  <a:cubicBezTo>
                    <a:pt x="138" y="3"/>
                    <a:pt x="132" y="0"/>
                    <a:pt x="126" y="4"/>
                  </a:cubicBezTo>
                  <a:cubicBezTo>
                    <a:pt x="122" y="6"/>
                    <a:pt x="119" y="11"/>
                    <a:pt x="119" y="18"/>
                  </a:cubicBezTo>
                  <a:cubicBezTo>
                    <a:pt x="117" y="34"/>
                    <a:pt x="103" y="48"/>
                    <a:pt x="97" y="53"/>
                  </a:cubicBezTo>
                  <a:cubicBezTo>
                    <a:pt x="96" y="54"/>
                    <a:pt x="95" y="54"/>
                    <a:pt x="94" y="55"/>
                  </a:cubicBezTo>
                  <a:cubicBezTo>
                    <a:pt x="90" y="59"/>
                    <a:pt x="85" y="69"/>
                    <a:pt x="82" y="76"/>
                  </a:cubicBezTo>
                  <a:cubicBezTo>
                    <a:pt x="79" y="81"/>
                    <a:pt x="73" y="89"/>
                    <a:pt x="70" y="92"/>
                  </a:cubicBezTo>
                  <a:cubicBezTo>
                    <a:pt x="67" y="92"/>
                    <a:pt x="63" y="92"/>
                    <a:pt x="60" y="92"/>
                  </a:cubicBezTo>
                  <a:cubicBezTo>
                    <a:pt x="59" y="88"/>
                    <a:pt x="55" y="84"/>
                    <a:pt x="51" y="84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4" y="84"/>
                    <a:pt x="0" y="88"/>
                    <a:pt x="0" y="93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0"/>
                    <a:pt x="4" y="184"/>
                    <a:pt x="9" y="184"/>
                  </a:cubicBezTo>
                  <a:cubicBezTo>
                    <a:pt x="51" y="184"/>
                    <a:pt x="51" y="184"/>
                    <a:pt x="51" y="184"/>
                  </a:cubicBezTo>
                  <a:cubicBezTo>
                    <a:pt x="56" y="184"/>
                    <a:pt x="59" y="181"/>
                    <a:pt x="60" y="177"/>
                  </a:cubicBezTo>
                  <a:cubicBezTo>
                    <a:pt x="62" y="177"/>
                    <a:pt x="63" y="175"/>
                    <a:pt x="64" y="175"/>
                  </a:cubicBezTo>
                  <a:cubicBezTo>
                    <a:pt x="65" y="177"/>
                    <a:pt x="67" y="181"/>
                    <a:pt x="73" y="184"/>
                  </a:cubicBezTo>
                  <a:cubicBezTo>
                    <a:pt x="74" y="184"/>
                    <a:pt x="74" y="184"/>
                    <a:pt x="74" y="184"/>
                  </a:cubicBezTo>
                  <a:cubicBezTo>
                    <a:pt x="75" y="184"/>
                    <a:pt x="75" y="184"/>
                    <a:pt x="75" y="184"/>
                  </a:cubicBezTo>
                  <a:cubicBezTo>
                    <a:pt x="75" y="184"/>
                    <a:pt x="103" y="184"/>
                    <a:pt x="129" y="184"/>
                  </a:cubicBezTo>
                  <a:cubicBezTo>
                    <a:pt x="142" y="184"/>
                    <a:pt x="153" y="184"/>
                    <a:pt x="157" y="184"/>
                  </a:cubicBezTo>
                  <a:cubicBezTo>
                    <a:pt x="165" y="184"/>
                    <a:pt x="170" y="180"/>
                    <a:pt x="172" y="177"/>
                  </a:cubicBezTo>
                  <a:cubicBezTo>
                    <a:pt x="176" y="172"/>
                    <a:pt x="176" y="165"/>
                    <a:pt x="175" y="161"/>
                  </a:cubicBezTo>
                  <a:cubicBezTo>
                    <a:pt x="181" y="156"/>
                    <a:pt x="181" y="147"/>
                    <a:pt x="181" y="143"/>
                  </a:cubicBezTo>
                  <a:cubicBezTo>
                    <a:pt x="182" y="140"/>
                    <a:pt x="181" y="138"/>
                    <a:pt x="180" y="135"/>
                  </a:cubicBezTo>
                  <a:cubicBezTo>
                    <a:pt x="183" y="133"/>
                    <a:pt x="186" y="127"/>
                    <a:pt x="186" y="120"/>
                  </a:cubicBezTo>
                  <a:cubicBezTo>
                    <a:pt x="187" y="115"/>
                    <a:pt x="185" y="110"/>
                    <a:pt x="183" y="108"/>
                  </a:cubicBezTo>
                  <a:close/>
                  <a:moveTo>
                    <a:pt x="52" y="175"/>
                  </a:moveTo>
                  <a:cubicBezTo>
                    <a:pt x="52" y="176"/>
                    <a:pt x="52" y="176"/>
                    <a:pt x="51" y="176"/>
                  </a:cubicBezTo>
                  <a:cubicBezTo>
                    <a:pt x="9" y="176"/>
                    <a:pt x="9" y="176"/>
                    <a:pt x="9" y="176"/>
                  </a:cubicBezTo>
                  <a:cubicBezTo>
                    <a:pt x="9" y="176"/>
                    <a:pt x="8" y="176"/>
                    <a:pt x="8" y="175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8" y="93"/>
                    <a:pt x="9" y="92"/>
                    <a:pt x="9" y="92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2" y="92"/>
                    <a:pt x="52" y="93"/>
                    <a:pt x="52" y="93"/>
                  </a:cubicBezTo>
                  <a:lnTo>
                    <a:pt x="52" y="175"/>
                  </a:lnTo>
                  <a:close/>
                  <a:moveTo>
                    <a:pt x="176" y="104"/>
                  </a:moveTo>
                  <a:cubicBezTo>
                    <a:pt x="172" y="107"/>
                    <a:pt x="172" y="107"/>
                    <a:pt x="172" y="107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6" y="111"/>
                    <a:pt x="179" y="114"/>
                    <a:pt x="178" y="120"/>
                  </a:cubicBezTo>
                  <a:cubicBezTo>
                    <a:pt x="178" y="127"/>
                    <a:pt x="173" y="131"/>
                    <a:pt x="173" y="131"/>
                  </a:cubicBezTo>
                  <a:cubicBezTo>
                    <a:pt x="167" y="133"/>
                    <a:pt x="167" y="133"/>
                    <a:pt x="167" y="133"/>
                  </a:cubicBezTo>
                  <a:cubicBezTo>
                    <a:pt x="172" y="137"/>
                    <a:pt x="172" y="137"/>
                    <a:pt x="172" y="137"/>
                  </a:cubicBezTo>
                  <a:cubicBezTo>
                    <a:pt x="172" y="138"/>
                    <a:pt x="174" y="140"/>
                    <a:pt x="173" y="144"/>
                  </a:cubicBezTo>
                  <a:cubicBezTo>
                    <a:pt x="173" y="147"/>
                    <a:pt x="172" y="154"/>
                    <a:pt x="168" y="156"/>
                  </a:cubicBezTo>
                  <a:cubicBezTo>
                    <a:pt x="164" y="158"/>
                    <a:pt x="164" y="158"/>
                    <a:pt x="164" y="158"/>
                  </a:cubicBezTo>
                  <a:cubicBezTo>
                    <a:pt x="167" y="161"/>
                    <a:pt x="167" y="161"/>
                    <a:pt x="167" y="161"/>
                  </a:cubicBezTo>
                  <a:cubicBezTo>
                    <a:pt x="168" y="163"/>
                    <a:pt x="168" y="169"/>
                    <a:pt x="165" y="173"/>
                  </a:cubicBezTo>
                  <a:cubicBezTo>
                    <a:pt x="164" y="175"/>
                    <a:pt x="161" y="176"/>
                    <a:pt x="157" y="176"/>
                  </a:cubicBezTo>
                  <a:cubicBezTo>
                    <a:pt x="144" y="176"/>
                    <a:pt x="84" y="176"/>
                    <a:pt x="76" y="176"/>
                  </a:cubicBezTo>
                  <a:cubicBezTo>
                    <a:pt x="73" y="175"/>
                    <a:pt x="71" y="174"/>
                    <a:pt x="70" y="173"/>
                  </a:cubicBezTo>
                  <a:cubicBezTo>
                    <a:pt x="69" y="172"/>
                    <a:pt x="67" y="167"/>
                    <a:pt x="60" y="167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4" y="100"/>
                    <a:pt x="71" y="100"/>
                    <a:pt x="71" y="100"/>
                  </a:cubicBezTo>
                  <a:cubicBezTo>
                    <a:pt x="72" y="100"/>
                    <a:pt x="72" y="100"/>
                    <a:pt x="72" y="100"/>
                  </a:cubicBezTo>
                  <a:cubicBezTo>
                    <a:pt x="74" y="99"/>
                    <a:pt x="74" y="99"/>
                    <a:pt x="74" y="99"/>
                  </a:cubicBezTo>
                  <a:cubicBezTo>
                    <a:pt x="74" y="99"/>
                    <a:pt x="85" y="88"/>
                    <a:pt x="89" y="80"/>
                  </a:cubicBezTo>
                  <a:cubicBezTo>
                    <a:pt x="93" y="72"/>
                    <a:pt x="96" y="63"/>
                    <a:pt x="100" y="61"/>
                  </a:cubicBezTo>
                  <a:cubicBezTo>
                    <a:pt x="100" y="60"/>
                    <a:pt x="101" y="60"/>
                    <a:pt x="101" y="59"/>
                  </a:cubicBezTo>
                  <a:cubicBezTo>
                    <a:pt x="108" y="54"/>
                    <a:pt x="124" y="38"/>
                    <a:pt x="127" y="19"/>
                  </a:cubicBezTo>
                  <a:cubicBezTo>
                    <a:pt x="127" y="14"/>
                    <a:pt x="128" y="12"/>
                    <a:pt x="130" y="10"/>
                  </a:cubicBezTo>
                  <a:cubicBezTo>
                    <a:pt x="132" y="9"/>
                    <a:pt x="134" y="10"/>
                    <a:pt x="135" y="10"/>
                  </a:cubicBezTo>
                  <a:cubicBezTo>
                    <a:pt x="137" y="12"/>
                    <a:pt x="147" y="22"/>
                    <a:pt x="143" y="35"/>
                  </a:cubicBezTo>
                  <a:cubicBezTo>
                    <a:pt x="137" y="51"/>
                    <a:pt x="129" y="61"/>
                    <a:pt x="129" y="61"/>
                  </a:cubicBezTo>
                  <a:cubicBezTo>
                    <a:pt x="127" y="64"/>
                    <a:pt x="124" y="70"/>
                    <a:pt x="128" y="76"/>
                  </a:cubicBezTo>
                  <a:cubicBezTo>
                    <a:pt x="130" y="79"/>
                    <a:pt x="133" y="79"/>
                    <a:pt x="135" y="79"/>
                  </a:cubicBezTo>
                  <a:cubicBezTo>
                    <a:pt x="162" y="79"/>
                    <a:pt x="162" y="79"/>
                    <a:pt x="162" y="79"/>
                  </a:cubicBezTo>
                  <a:cubicBezTo>
                    <a:pt x="163" y="79"/>
                    <a:pt x="180" y="81"/>
                    <a:pt x="180" y="95"/>
                  </a:cubicBezTo>
                  <a:cubicBezTo>
                    <a:pt x="180" y="101"/>
                    <a:pt x="176" y="104"/>
                    <a:pt x="176" y="10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88" name="Text Placeholder 76">
            <a:extLst>
              <a:ext uri="{FF2B5EF4-FFF2-40B4-BE49-F238E27FC236}">
                <a16:creationId xmlns:a16="http://schemas.microsoft.com/office/drawing/2014/main" xmlns="" id="{32AB4371-99E9-4FD0-A119-1CF96F2D3EE6}"/>
              </a:ext>
            </a:extLst>
          </p:cNvPr>
          <p:cNvSpPr txBox="1">
            <a:spLocks/>
          </p:cNvSpPr>
          <p:nvPr/>
        </p:nvSpPr>
        <p:spPr>
          <a:xfrm>
            <a:off x="1870074" y="5806471"/>
            <a:ext cx="4433401" cy="82391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4400" dirty="0" smtClean="0">
                <a:solidFill>
                  <a:prstClr val="white"/>
                </a:solidFill>
                <a:latin typeface="Agency FB" panose="020B0503020202020204" pitchFamily="34" charset="0"/>
              </a:rPr>
              <a:t> Job Creation </a:t>
            </a:r>
            <a:endParaRPr lang="en-US" sz="4400" dirty="0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grpSp>
        <p:nvGrpSpPr>
          <p:cNvPr id="89" name="Group 88" descr="thumbs up icon">
            <a:extLst>
              <a:ext uri="{FF2B5EF4-FFF2-40B4-BE49-F238E27FC236}">
                <a16:creationId xmlns:a16="http://schemas.microsoft.com/office/drawing/2014/main" xmlns="" id="{2907416F-402F-41F1-9D31-BA7E1376D182}"/>
              </a:ext>
            </a:extLst>
          </p:cNvPr>
          <p:cNvGrpSpPr/>
          <p:nvPr/>
        </p:nvGrpSpPr>
        <p:grpSpPr>
          <a:xfrm>
            <a:off x="744537" y="3029141"/>
            <a:ext cx="823913" cy="823913"/>
            <a:chOff x="744537" y="2086166"/>
            <a:chExt cx="823913" cy="823913"/>
          </a:xfrm>
        </p:grpSpPr>
        <p:sp>
          <p:nvSpPr>
            <p:cNvPr id="90" name="Oval 68">
              <a:extLst>
                <a:ext uri="{FF2B5EF4-FFF2-40B4-BE49-F238E27FC236}">
                  <a16:creationId xmlns:a16="http://schemas.microsoft.com/office/drawing/2014/main" xmlns="" id="{AC52CD19-1014-49F6-9EFC-0B3E037B43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4537" y="2086166"/>
              <a:ext cx="823913" cy="823913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 Ligh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 Ligh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 Ligh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 Ligh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 Ligh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91" name="Freeform 65">
              <a:extLst>
                <a:ext uri="{FF2B5EF4-FFF2-40B4-BE49-F238E27FC236}">
                  <a16:creationId xmlns:a16="http://schemas.microsoft.com/office/drawing/2014/main" xmlns="" id="{DC748C5B-A010-42FE-94A3-C361519813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4536" y="2278488"/>
              <a:ext cx="358468" cy="351052"/>
            </a:xfrm>
            <a:custGeom>
              <a:avLst/>
              <a:gdLst>
                <a:gd name="T0" fmla="*/ 358468 w 188"/>
                <a:gd name="T1" fmla="*/ 181250 h 184"/>
                <a:gd name="T2" fmla="*/ 257411 w 188"/>
                <a:gd name="T3" fmla="*/ 135460 h 184"/>
                <a:gd name="T4" fmla="*/ 257411 w 188"/>
                <a:gd name="T5" fmla="*/ 125921 h 184"/>
                <a:gd name="T6" fmla="*/ 286012 w 188"/>
                <a:gd name="T7" fmla="*/ 70592 h 184"/>
                <a:gd name="T8" fmla="*/ 263131 w 188"/>
                <a:gd name="T9" fmla="*/ 5724 h 184"/>
                <a:gd name="T10" fmla="*/ 226903 w 188"/>
                <a:gd name="T11" fmla="*/ 34342 h 184"/>
                <a:gd name="T12" fmla="*/ 179234 w 188"/>
                <a:gd name="T13" fmla="*/ 104934 h 184"/>
                <a:gd name="T14" fmla="*/ 133472 w 188"/>
                <a:gd name="T15" fmla="*/ 175526 h 184"/>
                <a:gd name="T16" fmla="*/ 97244 w 188"/>
                <a:gd name="T17" fmla="*/ 160263 h 184"/>
                <a:gd name="T18" fmla="*/ 0 w 188"/>
                <a:gd name="T19" fmla="*/ 177434 h 184"/>
                <a:gd name="T20" fmla="*/ 17161 w 188"/>
                <a:gd name="T21" fmla="*/ 351052 h 184"/>
                <a:gd name="T22" fmla="*/ 114405 w 188"/>
                <a:gd name="T23" fmla="*/ 337697 h 184"/>
                <a:gd name="T24" fmla="*/ 139192 w 188"/>
                <a:gd name="T25" fmla="*/ 351052 h 184"/>
                <a:gd name="T26" fmla="*/ 143006 w 188"/>
                <a:gd name="T27" fmla="*/ 351052 h 184"/>
                <a:gd name="T28" fmla="*/ 299359 w 188"/>
                <a:gd name="T29" fmla="*/ 351052 h 184"/>
                <a:gd name="T30" fmla="*/ 333680 w 188"/>
                <a:gd name="T31" fmla="*/ 307171 h 184"/>
                <a:gd name="T32" fmla="*/ 343214 w 188"/>
                <a:gd name="T33" fmla="*/ 257565 h 184"/>
                <a:gd name="T34" fmla="*/ 348934 w 188"/>
                <a:gd name="T35" fmla="*/ 206052 h 184"/>
                <a:gd name="T36" fmla="*/ 97244 w 188"/>
                <a:gd name="T37" fmla="*/ 335789 h 184"/>
                <a:gd name="T38" fmla="*/ 15254 w 188"/>
                <a:gd name="T39" fmla="*/ 333881 h 184"/>
                <a:gd name="T40" fmla="*/ 17161 w 188"/>
                <a:gd name="T41" fmla="*/ 175526 h 184"/>
                <a:gd name="T42" fmla="*/ 99151 w 188"/>
                <a:gd name="T43" fmla="*/ 177434 h 184"/>
                <a:gd name="T44" fmla="*/ 335587 w 188"/>
                <a:gd name="T45" fmla="*/ 198421 h 184"/>
                <a:gd name="T46" fmla="*/ 333680 w 188"/>
                <a:gd name="T47" fmla="*/ 209868 h 184"/>
                <a:gd name="T48" fmla="*/ 329867 w 188"/>
                <a:gd name="T49" fmla="*/ 249934 h 184"/>
                <a:gd name="T50" fmla="*/ 327960 w 188"/>
                <a:gd name="T51" fmla="*/ 261381 h 184"/>
                <a:gd name="T52" fmla="*/ 320333 w 188"/>
                <a:gd name="T53" fmla="*/ 297631 h 184"/>
                <a:gd name="T54" fmla="*/ 318426 w 188"/>
                <a:gd name="T55" fmla="*/ 307171 h 184"/>
                <a:gd name="T56" fmla="*/ 299359 w 188"/>
                <a:gd name="T57" fmla="*/ 335789 h 184"/>
                <a:gd name="T58" fmla="*/ 133472 w 188"/>
                <a:gd name="T59" fmla="*/ 330065 h 184"/>
                <a:gd name="T60" fmla="*/ 114405 w 188"/>
                <a:gd name="T61" fmla="*/ 190789 h 184"/>
                <a:gd name="T62" fmla="*/ 137286 w 188"/>
                <a:gd name="T63" fmla="*/ 190789 h 184"/>
                <a:gd name="T64" fmla="*/ 169700 w 188"/>
                <a:gd name="T65" fmla="*/ 152631 h 184"/>
                <a:gd name="T66" fmla="*/ 192581 w 188"/>
                <a:gd name="T67" fmla="*/ 112566 h 184"/>
                <a:gd name="T68" fmla="*/ 247877 w 188"/>
                <a:gd name="T69" fmla="*/ 19079 h 184"/>
                <a:gd name="T70" fmla="*/ 272664 w 188"/>
                <a:gd name="T71" fmla="*/ 66776 h 184"/>
                <a:gd name="T72" fmla="*/ 244063 w 188"/>
                <a:gd name="T73" fmla="*/ 145000 h 184"/>
                <a:gd name="T74" fmla="*/ 308893 w 188"/>
                <a:gd name="T75" fmla="*/ 150723 h 184"/>
                <a:gd name="T76" fmla="*/ 335587 w 188"/>
                <a:gd name="T77" fmla="*/ 198421 h 18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88" h="184">
                  <a:moveTo>
                    <a:pt x="183" y="108"/>
                  </a:moveTo>
                  <a:cubicBezTo>
                    <a:pt x="185" y="105"/>
                    <a:pt x="188" y="101"/>
                    <a:pt x="188" y="95"/>
                  </a:cubicBezTo>
                  <a:cubicBezTo>
                    <a:pt x="188" y="78"/>
                    <a:pt x="172" y="72"/>
                    <a:pt x="163" y="71"/>
                  </a:cubicBezTo>
                  <a:cubicBezTo>
                    <a:pt x="135" y="71"/>
                    <a:pt x="135" y="71"/>
                    <a:pt x="135" y="71"/>
                  </a:cubicBezTo>
                  <a:cubicBezTo>
                    <a:pt x="135" y="71"/>
                    <a:pt x="135" y="71"/>
                    <a:pt x="135" y="71"/>
                  </a:cubicBezTo>
                  <a:cubicBezTo>
                    <a:pt x="133" y="69"/>
                    <a:pt x="135" y="66"/>
                    <a:pt x="135" y="66"/>
                  </a:cubicBezTo>
                  <a:cubicBezTo>
                    <a:pt x="135" y="66"/>
                    <a:pt x="135" y="66"/>
                    <a:pt x="135" y="66"/>
                  </a:cubicBezTo>
                  <a:cubicBezTo>
                    <a:pt x="136" y="66"/>
                    <a:pt x="144" y="55"/>
                    <a:pt x="150" y="37"/>
                  </a:cubicBezTo>
                  <a:cubicBezTo>
                    <a:pt x="157" y="18"/>
                    <a:pt x="140" y="4"/>
                    <a:pt x="139" y="3"/>
                  </a:cubicBezTo>
                  <a:cubicBezTo>
                    <a:pt x="138" y="3"/>
                    <a:pt x="138" y="3"/>
                    <a:pt x="138" y="3"/>
                  </a:cubicBezTo>
                  <a:cubicBezTo>
                    <a:pt x="138" y="3"/>
                    <a:pt x="132" y="0"/>
                    <a:pt x="126" y="4"/>
                  </a:cubicBezTo>
                  <a:cubicBezTo>
                    <a:pt x="122" y="6"/>
                    <a:pt x="119" y="11"/>
                    <a:pt x="119" y="18"/>
                  </a:cubicBezTo>
                  <a:cubicBezTo>
                    <a:pt x="117" y="34"/>
                    <a:pt x="103" y="48"/>
                    <a:pt x="97" y="53"/>
                  </a:cubicBezTo>
                  <a:cubicBezTo>
                    <a:pt x="96" y="54"/>
                    <a:pt x="95" y="54"/>
                    <a:pt x="94" y="55"/>
                  </a:cubicBezTo>
                  <a:cubicBezTo>
                    <a:pt x="90" y="59"/>
                    <a:pt x="85" y="69"/>
                    <a:pt x="82" y="76"/>
                  </a:cubicBezTo>
                  <a:cubicBezTo>
                    <a:pt x="79" y="81"/>
                    <a:pt x="73" y="89"/>
                    <a:pt x="70" y="92"/>
                  </a:cubicBezTo>
                  <a:cubicBezTo>
                    <a:pt x="67" y="92"/>
                    <a:pt x="63" y="92"/>
                    <a:pt x="60" y="92"/>
                  </a:cubicBezTo>
                  <a:cubicBezTo>
                    <a:pt x="59" y="88"/>
                    <a:pt x="55" y="84"/>
                    <a:pt x="51" y="84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4" y="84"/>
                    <a:pt x="0" y="88"/>
                    <a:pt x="0" y="93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0"/>
                    <a:pt x="4" y="184"/>
                    <a:pt x="9" y="184"/>
                  </a:cubicBezTo>
                  <a:cubicBezTo>
                    <a:pt x="51" y="184"/>
                    <a:pt x="51" y="184"/>
                    <a:pt x="51" y="184"/>
                  </a:cubicBezTo>
                  <a:cubicBezTo>
                    <a:pt x="56" y="184"/>
                    <a:pt x="59" y="181"/>
                    <a:pt x="60" y="177"/>
                  </a:cubicBezTo>
                  <a:cubicBezTo>
                    <a:pt x="62" y="177"/>
                    <a:pt x="63" y="175"/>
                    <a:pt x="64" y="175"/>
                  </a:cubicBezTo>
                  <a:cubicBezTo>
                    <a:pt x="65" y="177"/>
                    <a:pt x="67" y="181"/>
                    <a:pt x="73" y="184"/>
                  </a:cubicBezTo>
                  <a:cubicBezTo>
                    <a:pt x="74" y="184"/>
                    <a:pt x="74" y="184"/>
                    <a:pt x="74" y="184"/>
                  </a:cubicBezTo>
                  <a:cubicBezTo>
                    <a:pt x="75" y="184"/>
                    <a:pt x="75" y="184"/>
                    <a:pt x="75" y="184"/>
                  </a:cubicBezTo>
                  <a:cubicBezTo>
                    <a:pt x="75" y="184"/>
                    <a:pt x="103" y="184"/>
                    <a:pt x="129" y="184"/>
                  </a:cubicBezTo>
                  <a:cubicBezTo>
                    <a:pt x="142" y="184"/>
                    <a:pt x="153" y="184"/>
                    <a:pt x="157" y="184"/>
                  </a:cubicBezTo>
                  <a:cubicBezTo>
                    <a:pt x="165" y="184"/>
                    <a:pt x="170" y="180"/>
                    <a:pt x="172" y="177"/>
                  </a:cubicBezTo>
                  <a:cubicBezTo>
                    <a:pt x="176" y="172"/>
                    <a:pt x="176" y="165"/>
                    <a:pt x="175" y="161"/>
                  </a:cubicBezTo>
                  <a:cubicBezTo>
                    <a:pt x="181" y="156"/>
                    <a:pt x="181" y="147"/>
                    <a:pt x="181" y="143"/>
                  </a:cubicBezTo>
                  <a:cubicBezTo>
                    <a:pt x="182" y="140"/>
                    <a:pt x="181" y="138"/>
                    <a:pt x="180" y="135"/>
                  </a:cubicBezTo>
                  <a:cubicBezTo>
                    <a:pt x="183" y="133"/>
                    <a:pt x="186" y="127"/>
                    <a:pt x="186" y="120"/>
                  </a:cubicBezTo>
                  <a:cubicBezTo>
                    <a:pt x="187" y="115"/>
                    <a:pt x="185" y="110"/>
                    <a:pt x="183" y="108"/>
                  </a:cubicBezTo>
                  <a:close/>
                  <a:moveTo>
                    <a:pt x="52" y="175"/>
                  </a:moveTo>
                  <a:cubicBezTo>
                    <a:pt x="52" y="176"/>
                    <a:pt x="52" y="176"/>
                    <a:pt x="51" y="176"/>
                  </a:cubicBezTo>
                  <a:cubicBezTo>
                    <a:pt x="9" y="176"/>
                    <a:pt x="9" y="176"/>
                    <a:pt x="9" y="176"/>
                  </a:cubicBezTo>
                  <a:cubicBezTo>
                    <a:pt x="9" y="176"/>
                    <a:pt x="8" y="176"/>
                    <a:pt x="8" y="175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8" y="93"/>
                    <a:pt x="9" y="92"/>
                    <a:pt x="9" y="92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2" y="92"/>
                    <a:pt x="52" y="93"/>
                    <a:pt x="52" y="93"/>
                  </a:cubicBezTo>
                  <a:lnTo>
                    <a:pt x="52" y="175"/>
                  </a:lnTo>
                  <a:close/>
                  <a:moveTo>
                    <a:pt x="176" y="104"/>
                  </a:moveTo>
                  <a:cubicBezTo>
                    <a:pt x="172" y="107"/>
                    <a:pt x="172" y="107"/>
                    <a:pt x="172" y="107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6" y="111"/>
                    <a:pt x="179" y="114"/>
                    <a:pt x="178" y="120"/>
                  </a:cubicBezTo>
                  <a:cubicBezTo>
                    <a:pt x="178" y="127"/>
                    <a:pt x="173" y="131"/>
                    <a:pt x="173" y="131"/>
                  </a:cubicBezTo>
                  <a:cubicBezTo>
                    <a:pt x="167" y="133"/>
                    <a:pt x="167" y="133"/>
                    <a:pt x="167" y="133"/>
                  </a:cubicBezTo>
                  <a:cubicBezTo>
                    <a:pt x="172" y="137"/>
                    <a:pt x="172" y="137"/>
                    <a:pt x="172" y="137"/>
                  </a:cubicBezTo>
                  <a:cubicBezTo>
                    <a:pt x="172" y="138"/>
                    <a:pt x="174" y="140"/>
                    <a:pt x="173" y="144"/>
                  </a:cubicBezTo>
                  <a:cubicBezTo>
                    <a:pt x="173" y="147"/>
                    <a:pt x="172" y="154"/>
                    <a:pt x="168" y="156"/>
                  </a:cubicBezTo>
                  <a:cubicBezTo>
                    <a:pt x="164" y="158"/>
                    <a:pt x="164" y="158"/>
                    <a:pt x="164" y="158"/>
                  </a:cubicBezTo>
                  <a:cubicBezTo>
                    <a:pt x="167" y="161"/>
                    <a:pt x="167" y="161"/>
                    <a:pt x="167" y="161"/>
                  </a:cubicBezTo>
                  <a:cubicBezTo>
                    <a:pt x="168" y="163"/>
                    <a:pt x="168" y="169"/>
                    <a:pt x="165" y="173"/>
                  </a:cubicBezTo>
                  <a:cubicBezTo>
                    <a:pt x="164" y="175"/>
                    <a:pt x="161" y="176"/>
                    <a:pt x="157" y="176"/>
                  </a:cubicBezTo>
                  <a:cubicBezTo>
                    <a:pt x="144" y="176"/>
                    <a:pt x="84" y="176"/>
                    <a:pt x="76" y="176"/>
                  </a:cubicBezTo>
                  <a:cubicBezTo>
                    <a:pt x="73" y="175"/>
                    <a:pt x="71" y="174"/>
                    <a:pt x="70" y="173"/>
                  </a:cubicBezTo>
                  <a:cubicBezTo>
                    <a:pt x="69" y="172"/>
                    <a:pt x="67" y="167"/>
                    <a:pt x="60" y="167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4" y="100"/>
                    <a:pt x="71" y="100"/>
                    <a:pt x="71" y="100"/>
                  </a:cubicBezTo>
                  <a:cubicBezTo>
                    <a:pt x="72" y="100"/>
                    <a:pt x="72" y="100"/>
                    <a:pt x="72" y="100"/>
                  </a:cubicBezTo>
                  <a:cubicBezTo>
                    <a:pt x="74" y="99"/>
                    <a:pt x="74" y="99"/>
                    <a:pt x="74" y="99"/>
                  </a:cubicBezTo>
                  <a:cubicBezTo>
                    <a:pt x="74" y="99"/>
                    <a:pt x="85" y="88"/>
                    <a:pt x="89" y="80"/>
                  </a:cubicBezTo>
                  <a:cubicBezTo>
                    <a:pt x="93" y="72"/>
                    <a:pt x="96" y="63"/>
                    <a:pt x="100" y="61"/>
                  </a:cubicBezTo>
                  <a:cubicBezTo>
                    <a:pt x="100" y="60"/>
                    <a:pt x="101" y="60"/>
                    <a:pt x="101" y="59"/>
                  </a:cubicBezTo>
                  <a:cubicBezTo>
                    <a:pt x="108" y="54"/>
                    <a:pt x="124" y="38"/>
                    <a:pt x="127" y="19"/>
                  </a:cubicBezTo>
                  <a:cubicBezTo>
                    <a:pt x="127" y="14"/>
                    <a:pt x="128" y="12"/>
                    <a:pt x="130" y="10"/>
                  </a:cubicBezTo>
                  <a:cubicBezTo>
                    <a:pt x="132" y="9"/>
                    <a:pt x="134" y="10"/>
                    <a:pt x="135" y="10"/>
                  </a:cubicBezTo>
                  <a:cubicBezTo>
                    <a:pt x="137" y="12"/>
                    <a:pt x="147" y="22"/>
                    <a:pt x="143" y="35"/>
                  </a:cubicBezTo>
                  <a:cubicBezTo>
                    <a:pt x="137" y="51"/>
                    <a:pt x="129" y="61"/>
                    <a:pt x="129" y="61"/>
                  </a:cubicBezTo>
                  <a:cubicBezTo>
                    <a:pt x="127" y="64"/>
                    <a:pt x="124" y="70"/>
                    <a:pt x="128" y="76"/>
                  </a:cubicBezTo>
                  <a:cubicBezTo>
                    <a:pt x="130" y="79"/>
                    <a:pt x="133" y="79"/>
                    <a:pt x="135" y="79"/>
                  </a:cubicBezTo>
                  <a:cubicBezTo>
                    <a:pt x="162" y="79"/>
                    <a:pt x="162" y="79"/>
                    <a:pt x="162" y="79"/>
                  </a:cubicBezTo>
                  <a:cubicBezTo>
                    <a:pt x="163" y="79"/>
                    <a:pt x="180" y="81"/>
                    <a:pt x="180" y="95"/>
                  </a:cubicBezTo>
                  <a:cubicBezTo>
                    <a:pt x="180" y="101"/>
                    <a:pt x="176" y="104"/>
                    <a:pt x="176" y="10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pic>
        <p:nvPicPr>
          <p:cNvPr id="92" name="Graphic 2" descr="Clipboard icon">
            <a:extLst>
              <a:ext uri="{FF2B5EF4-FFF2-40B4-BE49-F238E27FC236}">
                <a16:creationId xmlns:a16="http://schemas.microsoft.com/office/drawing/2014/main" xmlns="" id="{6919C957-53BE-4D79-9BA1-A263BA61FA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803819" y="797815"/>
            <a:ext cx="1112375" cy="99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45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42C4B6-A44A-491A-9345-D554EBE1B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575" y="753228"/>
            <a:ext cx="9845608" cy="1080938"/>
          </a:xfrm>
        </p:spPr>
        <p:txBody>
          <a:bodyPr>
            <a:noAutofit/>
          </a:bodyPr>
          <a:lstStyle/>
          <a:p>
            <a:r>
              <a:rPr lang="en-US" sz="6000" dirty="0" smtClean="0">
                <a:solidFill>
                  <a:srgbClr val="FFC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E</a:t>
            </a:r>
            <a:r>
              <a:rPr lang="en-US" sz="6000" dirty="0" smtClean="0">
                <a:solidFill>
                  <a:srgbClr val="00B0F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-Schools </a:t>
            </a:r>
            <a:r>
              <a:rPr lang="en-US" sz="6000" dirty="0" smtClean="0"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Initiative: 5-Step Approach</a:t>
            </a:r>
            <a:endParaRPr lang="en-US" sz="6000" dirty="0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7" name="Graphic 6" descr="Steps icon">
            <a:extLst>
              <a:ext uri="{FF2B5EF4-FFF2-40B4-BE49-F238E27FC236}">
                <a16:creationId xmlns:a16="http://schemas.microsoft.com/office/drawing/2014/main" xmlns="" id="{CFAFD888-408F-42CB-B314-5A856047E6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914505" y="817447"/>
            <a:ext cx="952500" cy="952500"/>
          </a:xfrm>
          <a:prstGeom prst="rect">
            <a:avLst/>
          </a:prstGeom>
        </p:spPr>
      </p:pic>
      <p:grpSp>
        <p:nvGrpSpPr>
          <p:cNvPr id="25" name="Group 24" descr="thumbs up icon">
            <a:extLst>
              <a:ext uri="{FF2B5EF4-FFF2-40B4-BE49-F238E27FC236}">
                <a16:creationId xmlns:a16="http://schemas.microsoft.com/office/drawing/2014/main" xmlns="" id="{2907416F-402F-41F1-9D31-BA7E1376D182}"/>
              </a:ext>
            </a:extLst>
          </p:cNvPr>
          <p:cNvGrpSpPr/>
          <p:nvPr/>
        </p:nvGrpSpPr>
        <p:grpSpPr>
          <a:xfrm>
            <a:off x="744537" y="2086166"/>
            <a:ext cx="823913" cy="823913"/>
            <a:chOff x="744537" y="2086166"/>
            <a:chExt cx="823913" cy="823913"/>
          </a:xfrm>
        </p:grpSpPr>
        <p:sp>
          <p:nvSpPr>
            <p:cNvPr id="42" name="Oval 68">
              <a:extLst>
                <a:ext uri="{FF2B5EF4-FFF2-40B4-BE49-F238E27FC236}">
                  <a16:creationId xmlns:a16="http://schemas.microsoft.com/office/drawing/2014/main" xmlns="" id="{AC52CD19-1014-49F6-9EFC-0B3E037B43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4537" y="2086166"/>
              <a:ext cx="823913" cy="823913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 Ligh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 Ligh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 Ligh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 Ligh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 Ligh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43" name="Freeform 65">
              <a:extLst>
                <a:ext uri="{FF2B5EF4-FFF2-40B4-BE49-F238E27FC236}">
                  <a16:creationId xmlns:a16="http://schemas.microsoft.com/office/drawing/2014/main" xmlns="" id="{DC748C5B-A010-42FE-94A3-C361519813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4536" y="2278488"/>
              <a:ext cx="358468" cy="351052"/>
            </a:xfrm>
            <a:custGeom>
              <a:avLst/>
              <a:gdLst>
                <a:gd name="T0" fmla="*/ 358468 w 188"/>
                <a:gd name="T1" fmla="*/ 181250 h 184"/>
                <a:gd name="T2" fmla="*/ 257411 w 188"/>
                <a:gd name="T3" fmla="*/ 135460 h 184"/>
                <a:gd name="T4" fmla="*/ 257411 w 188"/>
                <a:gd name="T5" fmla="*/ 125921 h 184"/>
                <a:gd name="T6" fmla="*/ 286012 w 188"/>
                <a:gd name="T7" fmla="*/ 70592 h 184"/>
                <a:gd name="T8" fmla="*/ 263131 w 188"/>
                <a:gd name="T9" fmla="*/ 5724 h 184"/>
                <a:gd name="T10" fmla="*/ 226903 w 188"/>
                <a:gd name="T11" fmla="*/ 34342 h 184"/>
                <a:gd name="T12" fmla="*/ 179234 w 188"/>
                <a:gd name="T13" fmla="*/ 104934 h 184"/>
                <a:gd name="T14" fmla="*/ 133472 w 188"/>
                <a:gd name="T15" fmla="*/ 175526 h 184"/>
                <a:gd name="T16" fmla="*/ 97244 w 188"/>
                <a:gd name="T17" fmla="*/ 160263 h 184"/>
                <a:gd name="T18" fmla="*/ 0 w 188"/>
                <a:gd name="T19" fmla="*/ 177434 h 184"/>
                <a:gd name="T20" fmla="*/ 17161 w 188"/>
                <a:gd name="T21" fmla="*/ 351052 h 184"/>
                <a:gd name="T22" fmla="*/ 114405 w 188"/>
                <a:gd name="T23" fmla="*/ 337697 h 184"/>
                <a:gd name="T24" fmla="*/ 139192 w 188"/>
                <a:gd name="T25" fmla="*/ 351052 h 184"/>
                <a:gd name="T26" fmla="*/ 143006 w 188"/>
                <a:gd name="T27" fmla="*/ 351052 h 184"/>
                <a:gd name="T28" fmla="*/ 299359 w 188"/>
                <a:gd name="T29" fmla="*/ 351052 h 184"/>
                <a:gd name="T30" fmla="*/ 333680 w 188"/>
                <a:gd name="T31" fmla="*/ 307171 h 184"/>
                <a:gd name="T32" fmla="*/ 343214 w 188"/>
                <a:gd name="T33" fmla="*/ 257565 h 184"/>
                <a:gd name="T34" fmla="*/ 348934 w 188"/>
                <a:gd name="T35" fmla="*/ 206052 h 184"/>
                <a:gd name="T36" fmla="*/ 97244 w 188"/>
                <a:gd name="T37" fmla="*/ 335789 h 184"/>
                <a:gd name="T38" fmla="*/ 15254 w 188"/>
                <a:gd name="T39" fmla="*/ 333881 h 184"/>
                <a:gd name="T40" fmla="*/ 17161 w 188"/>
                <a:gd name="T41" fmla="*/ 175526 h 184"/>
                <a:gd name="T42" fmla="*/ 99151 w 188"/>
                <a:gd name="T43" fmla="*/ 177434 h 184"/>
                <a:gd name="T44" fmla="*/ 335587 w 188"/>
                <a:gd name="T45" fmla="*/ 198421 h 184"/>
                <a:gd name="T46" fmla="*/ 333680 w 188"/>
                <a:gd name="T47" fmla="*/ 209868 h 184"/>
                <a:gd name="T48" fmla="*/ 329867 w 188"/>
                <a:gd name="T49" fmla="*/ 249934 h 184"/>
                <a:gd name="T50" fmla="*/ 327960 w 188"/>
                <a:gd name="T51" fmla="*/ 261381 h 184"/>
                <a:gd name="T52" fmla="*/ 320333 w 188"/>
                <a:gd name="T53" fmla="*/ 297631 h 184"/>
                <a:gd name="T54" fmla="*/ 318426 w 188"/>
                <a:gd name="T55" fmla="*/ 307171 h 184"/>
                <a:gd name="T56" fmla="*/ 299359 w 188"/>
                <a:gd name="T57" fmla="*/ 335789 h 184"/>
                <a:gd name="T58" fmla="*/ 133472 w 188"/>
                <a:gd name="T59" fmla="*/ 330065 h 184"/>
                <a:gd name="T60" fmla="*/ 114405 w 188"/>
                <a:gd name="T61" fmla="*/ 190789 h 184"/>
                <a:gd name="T62" fmla="*/ 137286 w 188"/>
                <a:gd name="T63" fmla="*/ 190789 h 184"/>
                <a:gd name="T64" fmla="*/ 169700 w 188"/>
                <a:gd name="T65" fmla="*/ 152631 h 184"/>
                <a:gd name="T66" fmla="*/ 192581 w 188"/>
                <a:gd name="T67" fmla="*/ 112566 h 184"/>
                <a:gd name="T68" fmla="*/ 247877 w 188"/>
                <a:gd name="T69" fmla="*/ 19079 h 184"/>
                <a:gd name="T70" fmla="*/ 272664 w 188"/>
                <a:gd name="T71" fmla="*/ 66776 h 184"/>
                <a:gd name="T72" fmla="*/ 244063 w 188"/>
                <a:gd name="T73" fmla="*/ 145000 h 184"/>
                <a:gd name="T74" fmla="*/ 308893 w 188"/>
                <a:gd name="T75" fmla="*/ 150723 h 184"/>
                <a:gd name="T76" fmla="*/ 335587 w 188"/>
                <a:gd name="T77" fmla="*/ 198421 h 18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88" h="184">
                  <a:moveTo>
                    <a:pt x="183" y="108"/>
                  </a:moveTo>
                  <a:cubicBezTo>
                    <a:pt x="185" y="105"/>
                    <a:pt x="188" y="101"/>
                    <a:pt x="188" y="95"/>
                  </a:cubicBezTo>
                  <a:cubicBezTo>
                    <a:pt x="188" y="78"/>
                    <a:pt x="172" y="72"/>
                    <a:pt x="163" y="71"/>
                  </a:cubicBezTo>
                  <a:cubicBezTo>
                    <a:pt x="135" y="71"/>
                    <a:pt x="135" y="71"/>
                    <a:pt x="135" y="71"/>
                  </a:cubicBezTo>
                  <a:cubicBezTo>
                    <a:pt x="135" y="71"/>
                    <a:pt x="135" y="71"/>
                    <a:pt x="135" y="71"/>
                  </a:cubicBezTo>
                  <a:cubicBezTo>
                    <a:pt x="133" y="69"/>
                    <a:pt x="135" y="66"/>
                    <a:pt x="135" y="66"/>
                  </a:cubicBezTo>
                  <a:cubicBezTo>
                    <a:pt x="135" y="66"/>
                    <a:pt x="135" y="66"/>
                    <a:pt x="135" y="66"/>
                  </a:cubicBezTo>
                  <a:cubicBezTo>
                    <a:pt x="136" y="66"/>
                    <a:pt x="144" y="55"/>
                    <a:pt x="150" y="37"/>
                  </a:cubicBezTo>
                  <a:cubicBezTo>
                    <a:pt x="157" y="18"/>
                    <a:pt x="140" y="4"/>
                    <a:pt x="139" y="3"/>
                  </a:cubicBezTo>
                  <a:cubicBezTo>
                    <a:pt x="138" y="3"/>
                    <a:pt x="138" y="3"/>
                    <a:pt x="138" y="3"/>
                  </a:cubicBezTo>
                  <a:cubicBezTo>
                    <a:pt x="138" y="3"/>
                    <a:pt x="132" y="0"/>
                    <a:pt x="126" y="4"/>
                  </a:cubicBezTo>
                  <a:cubicBezTo>
                    <a:pt x="122" y="6"/>
                    <a:pt x="119" y="11"/>
                    <a:pt x="119" y="18"/>
                  </a:cubicBezTo>
                  <a:cubicBezTo>
                    <a:pt x="117" y="34"/>
                    <a:pt x="103" y="48"/>
                    <a:pt x="97" y="53"/>
                  </a:cubicBezTo>
                  <a:cubicBezTo>
                    <a:pt x="96" y="54"/>
                    <a:pt x="95" y="54"/>
                    <a:pt x="94" y="55"/>
                  </a:cubicBezTo>
                  <a:cubicBezTo>
                    <a:pt x="90" y="59"/>
                    <a:pt x="85" y="69"/>
                    <a:pt x="82" y="76"/>
                  </a:cubicBezTo>
                  <a:cubicBezTo>
                    <a:pt x="79" y="81"/>
                    <a:pt x="73" y="89"/>
                    <a:pt x="70" y="92"/>
                  </a:cubicBezTo>
                  <a:cubicBezTo>
                    <a:pt x="67" y="92"/>
                    <a:pt x="63" y="92"/>
                    <a:pt x="60" y="92"/>
                  </a:cubicBezTo>
                  <a:cubicBezTo>
                    <a:pt x="59" y="88"/>
                    <a:pt x="55" y="84"/>
                    <a:pt x="51" y="84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4" y="84"/>
                    <a:pt x="0" y="88"/>
                    <a:pt x="0" y="93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0"/>
                    <a:pt x="4" y="184"/>
                    <a:pt x="9" y="184"/>
                  </a:cubicBezTo>
                  <a:cubicBezTo>
                    <a:pt x="51" y="184"/>
                    <a:pt x="51" y="184"/>
                    <a:pt x="51" y="184"/>
                  </a:cubicBezTo>
                  <a:cubicBezTo>
                    <a:pt x="56" y="184"/>
                    <a:pt x="59" y="181"/>
                    <a:pt x="60" y="177"/>
                  </a:cubicBezTo>
                  <a:cubicBezTo>
                    <a:pt x="62" y="177"/>
                    <a:pt x="63" y="175"/>
                    <a:pt x="64" y="175"/>
                  </a:cubicBezTo>
                  <a:cubicBezTo>
                    <a:pt x="65" y="177"/>
                    <a:pt x="67" y="181"/>
                    <a:pt x="73" y="184"/>
                  </a:cubicBezTo>
                  <a:cubicBezTo>
                    <a:pt x="74" y="184"/>
                    <a:pt x="74" y="184"/>
                    <a:pt x="74" y="184"/>
                  </a:cubicBezTo>
                  <a:cubicBezTo>
                    <a:pt x="75" y="184"/>
                    <a:pt x="75" y="184"/>
                    <a:pt x="75" y="184"/>
                  </a:cubicBezTo>
                  <a:cubicBezTo>
                    <a:pt x="75" y="184"/>
                    <a:pt x="103" y="184"/>
                    <a:pt x="129" y="184"/>
                  </a:cubicBezTo>
                  <a:cubicBezTo>
                    <a:pt x="142" y="184"/>
                    <a:pt x="153" y="184"/>
                    <a:pt x="157" y="184"/>
                  </a:cubicBezTo>
                  <a:cubicBezTo>
                    <a:pt x="165" y="184"/>
                    <a:pt x="170" y="180"/>
                    <a:pt x="172" y="177"/>
                  </a:cubicBezTo>
                  <a:cubicBezTo>
                    <a:pt x="176" y="172"/>
                    <a:pt x="176" y="165"/>
                    <a:pt x="175" y="161"/>
                  </a:cubicBezTo>
                  <a:cubicBezTo>
                    <a:pt x="181" y="156"/>
                    <a:pt x="181" y="147"/>
                    <a:pt x="181" y="143"/>
                  </a:cubicBezTo>
                  <a:cubicBezTo>
                    <a:pt x="182" y="140"/>
                    <a:pt x="181" y="138"/>
                    <a:pt x="180" y="135"/>
                  </a:cubicBezTo>
                  <a:cubicBezTo>
                    <a:pt x="183" y="133"/>
                    <a:pt x="186" y="127"/>
                    <a:pt x="186" y="120"/>
                  </a:cubicBezTo>
                  <a:cubicBezTo>
                    <a:pt x="187" y="115"/>
                    <a:pt x="185" y="110"/>
                    <a:pt x="183" y="108"/>
                  </a:cubicBezTo>
                  <a:close/>
                  <a:moveTo>
                    <a:pt x="52" y="175"/>
                  </a:moveTo>
                  <a:cubicBezTo>
                    <a:pt x="52" y="176"/>
                    <a:pt x="52" y="176"/>
                    <a:pt x="51" y="176"/>
                  </a:cubicBezTo>
                  <a:cubicBezTo>
                    <a:pt x="9" y="176"/>
                    <a:pt x="9" y="176"/>
                    <a:pt x="9" y="176"/>
                  </a:cubicBezTo>
                  <a:cubicBezTo>
                    <a:pt x="9" y="176"/>
                    <a:pt x="8" y="176"/>
                    <a:pt x="8" y="175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8" y="93"/>
                    <a:pt x="9" y="92"/>
                    <a:pt x="9" y="92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2" y="92"/>
                    <a:pt x="52" y="93"/>
                    <a:pt x="52" y="93"/>
                  </a:cubicBezTo>
                  <a:lnTo>
                    <a:pt x="52" y="175"/>
                  </a:lnTo>
                  <a:close/>
                  <a:moveTo>
                    <a:pt x="176" y="104"/>
                  </a:moveTo>
                  <a:cubicBezTo>
                    <a:pt x="172" y="107"/>
                    <a:pt x="172" y="107"/>
                    <a:pt x="172" y="107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6" y="111"/>
                    <a:pt x="179" y="114"/>
                    <a:pt x="178" y="120"/>
                  </a:cubicBezTo>
                  <a:cubicBezTo>
                    <a:pt x="178" y="127"/>
                    <a:pt x="173" y="131"/>
                    <a:pt x="173" y="131"/>
                  </a:cubicBezTo>
                  <a:cubicBezTo>
                    <a:pt x="167" y="133"/>
                    <a:pt x="167" y="133"/>
                    <a:pt x="167" y="133"/>
                  </a:cubicBezTo>
                  <a:cubicBezTo>
                    <a:pt x="172" y="137"/>
                    <a:pt x="172" y="137"/>
                    <a:pt x="172" y="137"/>
                  </a:cubicBezTo>
                  <a:cubicBezTo>
                    <a:pt x="172" y="138"/>
                    <a:pt x="174" y="140"/>
                    <a:pt x="173" y="144"/>
                  </a:cubicBezTo>
                  <a:cubicBezTo>
                    <a:pt x="173" y="147"/>
                    <a:pt x="172" y="154"/>
                    <a:pt x="168" y="156"/>
                  </a:cubicBezTo>
                  <a:cubicBezTo>
                    <a:pt x="164" y="158"/>
                    <a:pt x="164" y="158"/>
                    <a:pt x="164" y="158"/>
                  </a:cubicBezTo>
                  <a:cubicBezTo>
                    <a:pt x="167" y="161"/>
                    <a:pt x="167" y="161"/>
                    <a:pt x="167" y="161"/>
                  </a:cubicBezTo>
                  <a:cubicBezTo>
                    <a:pt x="168" y="163"/>
                    <a:pt x="168" y="169"/>
                    <a:pt x="165" y="173"/>
                  </a:cubicBezTo>
                  <a:cubicBezTo>
                    <a:pt x="164" y="175"/>
                    <a:pt x="161" y="176"/>
                    <a:pt x="157" y="176"/>
                  </a:cubicBezTo>
                  <a:cubicBezTo>
                    <a:pt x="144" y="176"/>
                    <a:pt x="84" y="176"/>
                    <a:pt x="76" y="176"/>
                  </a:cubicBezTo>
                  <a:cubicBezTo>
                    <a:pt x="73" y="175"/>
                    <a:pt x="71" y="174"/>
                    <a:pt x="70" y="173"/>
                  </a:cubicBezTo>
                  <a:cubicBezTo>
                    <a:pt x="69" y="172"/>
                    <a:pt x="67" y="167"/>
                    <a:pt x="60" y="167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4" y="100"/>
                    <a:pt x="71" y="100"/>
                    <a:pt x="71" y="100"/>
                  </a:cubicBezTo>
                  <a:cubicBezTo>
                    <a:pt x="72" y="100"/>
                    <a:pt x="72" y="100"/>
                    <a:pt x="72" y="100"/>
                  </a:cubicBezTo>
                  <a:cubicBezTo>
                    <a:pt x="74" y="99"/>
                    <a:pt x="74" y="99"/>
                    <a:pt x="74" y="99"/>
                  </a:cubicBezTo>
                  <a:cubicBezTo>
                    <a:pt x="74" y="99"/>
                    <a:pt x="85" y="88"/>
                    <a:pt x="89" y="80"/>
                  </a:cubicBezTo>
                  <a:cubicBezTo>
                    <a:pt x="93" y="72"/>
                    <a:pt x="96" y="63"/>
                    <a:pt x="100" y="61"/>
                  </a:cubicBezTo>
                  <a:cubicBezTo>
                    <a:pt x="100" y="60"/>
                    <a:pt x="101" y="60"/>
                    <a:pt x="101" y="59"/>
                  </a:cubicBezTo>
                  <a:cubicBezTo>
                    <a:pt x="108" y="54"/>
                    <a:pt x="124" y="38"/>
                    <a:pt x="127" y="19"/>
                  </a:cubicBezTo>
                  <a:cubicBezTo>
                    <a:pt x="127" y="14"/>
                    <a:pt x="128" y="12"/>
                    <a:pt x="130" y="10"/>
                  </a:cubicBezTo>
                  <a:cubicBezTo>
                    <a:pt x="132" y="9"/>
                    <a:pt x="134" y="10"/>
                    <a:pt x="135" y="10"/>
                  </a:cubicBezTo>
                  <a:cubicBezTo>
                    <a:pt x="137" y="12"/>
                    <a:pt x="147" y="22"/>
                    <a:pt x="143" y="35"/>
                  </a:cubicBezTo>
                  <a:cubicBezTo>
                    <a:pt x="137" y="51"/>
                    <a:pt x="129" y="61"/>
                    <a:pt x="129" y="61"/>
                  </a:cubicBezTo>
                  <a:cubicBezTo>
                    <a:pt x="127" y="64"/>
                    <a:pt x="124" y="70"/>
                    <a:pt x="128" y="76"/>
                  </a:cubicBezTo>
                  <a:cubicBezTo>
                    <a:pt x="130" y="79"/>
                    <a:pt x="133" y="79"/>
                    <a:pt x="135" y="79"/>
                  </a:cubicBezTo>
                  <a:cubicBezTo>
                    <a:pt x="162" y="79"/>
                    <a:pt x="162" y="79"/>
                    <a:pt x="162" y="79"/>
                  </a:cubicBezTo>
                  <a:cubicBezTo>
                    <a:pt x="163" y="79"/>
                    <a:pt x="180" y="81"/>
                    <a:pt x="180" y="95"/>
                  </a:cubicBezTo>
                  <a:cubicBezTo>
                    <a:pt x="180" y="101"/>
                    <a:pt x="176" y="104"/>
                    <a:pt x="176" y="10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74" name="Text Placeholder 73">
            <a:extLst>
              <a:ext uri="{FF2B5EF4-FFF2-40B4-BE49-F238E27FC236}">
                <a16:creationId xmlns:a16="http://schemas.microsoft.com/office/drawing/2014/main" xmlns="" id="{6CA236DF-5114-4CA5-8620-41B9436499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4000" dirty="0" smtClean="0">
                <a:latin typeface="Agency FB" panose="020B0503020202020204" pitchFamily="34" charset="0"/>
              </a:rPr>
              <a:t> Standardize</a:t>
            </a:r>
            <a:endParaRPr lang="en-US" sz="4000" dirty="0">
              <a:latin typeface="Agency FB" panose="020B0503020202020204" pitchFamily="34" charset="0"/>
            </a:endParaRPr>
          </a:p>
        </p:txBody>
      </p:sp>
      <p:sp>
        <p:nvSpPr>
          <p:cNvPr id="75" name="Text Placeholder 74">
            <a:extLst>
              <a:ext uri="{FF2B5EF4-FFF2-40B4-BE49-F238E27FC236}">
                <a16:creationId xmlns:a16="http://schemas.microsoft.com/office/drawing/2014/main" xmlns="" id="{DB5B3156-755F-47BB-AFCD-9C4855B037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§"/>
            </a:pPr>
            <a:r>
              <a:rPr lang="en-US" sz="4000" dirty="0">
                <a:solidFill>
                  <a:prstClr val="white"/>
                </a:solidFill>
                <a:latin typeface="Agency FB" panose="020B0503020202020204" pitchFamily="34" charset="0"/>
              </a:rPr>
              <a:t> </a:t>
            </a:r>
            <a:r>
              <a:rPr lang="en-US" sz="4000" dirty="0" smtClean="0">
                <a:solidFill>
                  <a:prstClr val="white"/>
                </a:solidFill>
                <a:latin typeface="Agency FB" panose="020B0503020202020204" pitchFamily="34" charset="0"/>
              </a:rPr>
              <a:t>Localize</a:t>
            </a:r>
            <a:endParaRPr lang="en-US" sz="4000" dirty="0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sp>
        <p:nvSpPr>
          <p:cNvPr id="76" name="Text Placeholder 75">
            <a:extLst>
              <a:ext uri="{FF2B5EF4-FFF2-40B4-BE49-F238E27FC236}">
                <a16:creationId xmlns:a16="http://schemas.microsoft.com/office/drawing/2014/main" xmlns="" id="{20A0CD05-0AE4-492D-8051-9773BFFA7A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§"/>
            </a:pPr>
            <a:r>
              <a:rPr lang="en-US" sz="4000" dirty="0">
                <a:solidFill>
                  <a:prstClr val="white"/>
                </a:solidFill>
                <a:latin typeface="Agency FB" panose="020B0503020202020204" pitchFamily="34" charset="0"/>
              </a:rPr>
              <a:t> </a:t>
            </a:r>
            <a:r>
              <a:rPr lang="en-US" sz="4000" dirty="0" smtClean="0">
                <a:solidFill>
                  <a:prstClr val="white"/>
                </a:solidFill>
                <a:latin typeface="Agency FB" panose="020B0503020202020204" pitchFamily="34" charset="0"/>
              </a:rPr>
              <a:t>Gamify</a:t>
            </a:r>
            <a:endParaRPr lang="en-US" sz="4000" dirty="0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sp>
        <p:nvSpPr>
          <p:cNvPr id="77" name="Text Placeholder 76">
            <a:extLst>
              <a:ext uri="{FF2B5EF4-FFF2-40B4-BE49-F238E27FC236}">
                <a16:creationId xmlns:a16="http://schemas.microsoft.com/office/drawing/2014/main" xmlns="" id="{32AB4371-99E9-4FD0-A119-1CF96F2D3E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§"/>
            </a:pPr>
            <a:r>
              <a:rPr lang="en-US" sz="4000" dirty="0">
                <a:solidFill>
                  <a:prstClr val="white"/>
                </a:solidFill>
                <a:latin typeface="Agency FB" panose="020B0503020202020204" pitchFamily="34" charset="0"/>
              </a:rPr>
              <a:t> </a:t>
            </a:r>
            <a:r>
              <a:rPr lang="en-US" sz="4000" dirty="0" smtClean="0">
                <a:solidFill>
                  <a:prstClr val="white"/>
                </a:solidFill>
                <a:latin typeface="Agency FB" panose="020B0503020202020204" pitchFamily="34" charset="0"/>
              </a:rPr>
              <a:t>Digitize </a:t>
            </a:r>
            <a:endParaRPr lang="en-US" sz="4000" dirty="0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grpSp>
        <p:nvGrpSpPr>
          <p:cNvPr id="44" name="Group 43" descr="steps graphic">
            <a:extLst>
              <a:ext uri="{FF2B5EF4-FFF2-40B4-BE49-F238E27FC236}">
                <a16:creationId xmlns:a16="http://schemas.microsoft.com/office/drawing/2014/main" xmlns="" id="{6EB24599-0719-48BC-AB48-E49D3495311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6431766" y="2139824"/>
            <a:ext cx="5184000" cy="3831576"/>
            <a:chOff x="6431766" y="2076324"/>
            <a:chExt cx="5184000" cy="3831576"/>
          </a:xfrm>
        </p:grpSpPr>
        <p:grpSp>
          <p:nvGrpSpPr>
            <p:cNvPr id="9" name="Group 27">
              <a:extLst>
                <a:ext uri="{FF2B5EF4-FFF2-40B4-BE49-F238E27FC236}">
                  <a16:creationId xmlns:a16="http://schemas.microsoft.com/office/drawing/2014/main" xmlns="" id="{CFE45C63-A0CD-4ED2-9253-02A15CFBED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31766" y="4609130"/>
              <a:ext cx="2336870" cy="1298770"/>
              <a:chOff x="4808051" y="1842051"/>
              <a:chExt cx="2369874" cy="1397540"/>
            </a:xfrm>
          </p:grpSpPr>
          <p:sp>
            <p:nvSpPr>
              <p:cNvPr id="10" name="Freeform 17">
                <a:extLst>
                  <a:ext uri="{FF2B5EF4-FFF2-40B4-BE49-F238E27FC236}">
                    <a16:creationId xmlns:a16="http://schemas.microsoft.com/office/drawing/2014/main" xmlns="" id="{0F99B6D3-28DD-4E91-808E-0A9D8950E9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8051" y="2331219"/>
                <a:ext cx="1133349" cy="908372"/>
              </a:xfrm>
              <a:custGeom>
                <a:avLst/>
                <a:gdLst>
                  <a:gd name="T0" fmla="*/ 595 w 595"/>
                  <a:gd name="T1" fmla="*/ 671 h 671"/>
                  <a:gd name="T2" fmla="*/ 0 w 595"/>
                  <a:gd name="T3" fmla="*/ 328 h 671"/>
                  <a:gd name="T4" fmla="*/ 0 w 595"/>
                  <a:gd name="T5" fmla="*/ 0 h 671"/>
                  <a:gd name="T6" fmla="*/ 595 w 595"/>
                  <a:gd name="T7" fmla="*/ 343 h 671"/>
                  <a:gd name="T8" fmla="*/ 595 w 595"/>
                  <a:gd name="T9" fmla="*/ 671 h 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5" h="671">
                    <a:moveTo>
                      <a:pt x="595" y="671"/>
                    </a:moveTo>
                    <a:lnTo>
                      <a:pt x="0" y="328"/>
                    </a:lnTo>
                    <a:lnTo>
                      <a:pt x="0" y="0"/>
                    </a:lnTo>
                    <a:lnTo>
                      <a:pt x="595" y="343"/>
                    </a:lnTo>
                    <a:lnTo>
                      <a:pt x="595" y="671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11" name="Freeform 18">
                <a:extLst>
                  <a:ext uri="{FF2B5EF4-FFF2-40B4-BE49-F238E27FC236}">
                    <a16:creationId xmlns:a16="http://schemas.microsoft.com/office/drawing/2014/main" xmlns="" id="{550D5C59-96EE-4437-9C44-B45AA3D56F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8051" y="1842051"/>
                <a:ext cx="2369874" cy="959190"/>
              </a:xfrm>
              <a:custGeom>
                <a:avLst/>
                <a:gdLst>
                  <a:gd name="T0" fmla="*/ 595 w 1244"/>
                  <a:gd name="T1" fmla="*/ 709 h 709"/>
                  <a:gd name="T2" fmla="*/ 0 w 1244"/>
                  <a:gd name="T3" fmla="*/ 366 h 709"/>
                  <a:gd name="T4" fmla="*/ 649 w 1244"/>
                  <a:gd name="T5" fmla="*/ 0 h 709"/>
                  <a:gd name="T6" fmla="*/ 1244 w 1244"/>
                  <a:gd name="T7" fmla="*/ 343 h 709"/>
                  <a:gd name="T8" fmla="*/ 595 w 1244"/>
                  <a:gd name="T9" fmla="*/ 709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4" h="709">
                    <a:moveTo>
                      <a:pt x="595" y="709"/>
                    </a:moveTo>
                    <a:lnTo>
                      <a:pt x="0" y="366"/>
                    </a:lnTo>
                    <a:lnTo>
                      <a:pt x="649" y="0"/>
                    </a:lnTo>
                    <a:lnTo>
                      <a:pt x="1244" y="343"/>
                    </a:lnTo>
                    <a:lnTo>
                      <a:pt x="595" y="70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12" name="Freeform 19">
                <a:extLst>
                  <a:ext uri="{FF2B5EF4-FFF2-40B4-BE49-F238E27FC236}">
                    <a16:creationId xmlns:a16="http://schemas.microsoft.com/office/drawing/2014/main" xmlns="" id="{163804A0-E4BE-4601-AEB6-7EC3284F52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1552" y="2300082"/>
                <a:ext cx="1236373" cy="939508"/>
              </a:xfrm>
              <a:custGeom>
                <a:avLst/>
                <a:gdLst>
                  <a:gd name="T0" fmla="*/ 1236373 w 649"/>
                  <a:gd name="T1" fmla="*/ 0 h 694"/>
                  <a:gd name="T2" fmla="*/ 1236373 w 649"/>
                  <a:gd name="T3" fmla="*/ 444033 h 694"/>
                  <a:gd name="T4" fmla="*/ 0 w 649"/>
                  <a:gd name="T5" fmla="*/ 939508 h 694"/>
                  <a:gd name="T6" fmla="*/ 0 w 649"/>
                  <a:gd name="T7" fmla="*/ 495475 h 694"/>
                  <a:gd name="T8" fmla="*/ 1236373 w 649"/>
                  <a:gd name="T9" fmla="*/ 0 h 6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49" h="694">
                    <a:moveTo>
                      <a:pt x="649" y="0"/>
                    </a:moveTo>
                    <a:lnTo>
                      <a:pt x="649" y="328"/>
                    </a:lnTo>
                    <a:lnTo>
                      <a:pt x="0" y="694"/>
                    </a:lnTo>
                    <a:lnTo>
                      <a:pt x="0" y="366"/>
                    </a:lnTo>
                    <a:lnTo>
                      <a:pt x="649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3" name="Group 35">
              <a:extLst>
                <a:ext uri="{FF2B5EF4-FFF2-40B4-BE49-F238E27FC236}">
                  <a16:creationId xmlns:a16="http://schemas.microsoft.com/office/drawing/2014/main" xmlns="" id="{BBFED9B2-8B04-4E8F-B036-2BB7CCF95C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549331" y="3859410"/>
              <a:ext cx="2336870" cy="1307583"/>
              <a:chOff x="4808051" y="4299121"/>
              <a:chExt cx="2369874" cy="1405200"/>
            </a:xfrm>
          </p:grpSpPr>
          <p:sp>
            <p:nvSpPr>
              <p:cNvPr id="14" name="Freeform 8">
                <a:extLst>
                  <a:ext uri="{FF2B5EF4-FFF2-40B4-BE49-F238E27FC236}">
                    <a16:creationId xmlns:a16="http://schemas.microsoft.com/office/drawing/2014/main" xmlns="" id="{7DA26508-A6A4-4F4C-AC60-E9459BF288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8051" y="4795540"/>
                <a:ext cx="1133349" cy="908781"/>
              </a:xfrm>
              <a:custGeom>
                <a:avLst/>
                <a:gdLst>
                  <a:gd name="T0" fmla="*/ 595 w 595"/>
                  <a:gd name="T1" fmla="*/ 671 h 671"/>
                  <a:gd name="T2" fmla="*/ 0 w 595"/>
                  <a:gd name="T3" fmla="*/ 328 h 671"/>
                  <a:gd name="T4" fmla="*/ 0 w 595"/>
                  <a:gd name="T5" fmla="*/ 0 h 671"/>
                  <a:gd name="T6" fmla="*/ 595 w 595"/>
                  <a:gd name="T7" fmla="*/ 343 h 671"/>
                  <a:gd name="T8" fmla="*/ 595 w 595"/>
                  <a:gd name="T9" fmla="*/ 671 h 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5" h="671">
                    <a:moveTo>
                      <a:pt x="595" y="671"/>
                    </a:moveTo>
                    <a:lnTo>
                      <a:pt x="0" y="328"/>
                    </a:lnTo>
                    <a:lnTo>
                      <a:pt x="0" y="0"/>
                    </a:lnTo>
                    <a:lnTo>
                      <a:pt x="595" y="343"/>
                    </a:lnTo>
                    <a:lnTo>
                      <a:pt x="595" y="671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j-lt"/>
                </a:endParaRPr>
              </a:p>
            </p:txBody>
          </p:sp>
          <p:sp>
            <p:nvSpPr>
              <p:cNvPr id="15" name="Freeform 9">
                <a:extLst>
                  <a:ext uri="{FF2B5EF4-FFF2-40B4-BE49-F238E27FC236}">
                    <a16:creationId xmlns:a16="http://schemas.microsoft.com/office/drawing/2014/main" xmlns="" id="{0FC13C28-081C-4595-9C9D-7D21EB3FA9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8051" y="4299121"/>
                <a:ext cx="2369874" cy="961119"/>
              </a:xfrm>
              <a:custGeom>
                <a:avLst/>
                <a:gdLst>
                  <a:gd name="T0" fmla="*/ 595 w 1244"/>
                  <a:gd name="T1" fmla="*/ 710 h 710"/>
                  <a:gd name="T2" fmla="*/ 0 w 1244"/>
                  <a:gd name="T3" fmla="*/ 367 h 710"/>
                  <a:gd name="T4" fmla="*/ 649 w 1244"/>
                  <a:gd name="T5" fmla="*/ 0 h 710"/>
                  <a:gd name="T6" fmla="*/ 1244 w 1244"/>
                  <a:gd name="T7" fmla="*/ 344 h 710"/>
                  <a:gd name="T8" fmla="*/ 595 w 1244"/>
                  <a:gd name="T9" fmla="*/ 710 h 7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4" h="710">
                    <a:moveTo>
                      <a:pt x="595" y="710"/>
                    </a:moveTo>
                    <a:lnTo>
                      <a:pt x="0" y="367"/>
                    </a:lnTo>
                    <a:lnTo>
                      <a:pt x="649" y="0"/>
                    </a:lnTo>
                    <a:lnTo>
                      <a:pt x="1244" y="344"/>
                    </a:lnTo>
                    <a:lnTo>
                      <a:pt x="595" y="71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j-lt"/>
                </a:endParaRPr>
              </a:p>
            </p:txBody>
          </p:sp>
          <p:sp>
            <p:nvSpPr>
              <p:cNvPr id="16" name="Freeform 10">
                <a:extLst>
                  <a:ext uri="{FF2B5EF4-FFF2-40B4-BE49-F238E27FC236}">
                    <a16:creationId xmlns:a16="http://schemas.microsoft.com/office/drawing/2014/main" xmlns="" id="{31980248-1ADA-45C6-923A-02F7423266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1552" y="4764813"/>
                <a:ext cx="1236373" cy="939508"/>
              </a:xfrm>
              <a:custGeom>
                <a:avLst/>
                <a:gdLst>
                  <a:gd name="T0" fmla="*/ 1236373 w 649"/>
                  <a:gd name="T1" fmla="*/ 0 h 694"/>
                  <a:gd name="T2" fmla="*/ 1236373 w 649"/>
                  <a:gd name="T3" fmla="*/ 444033 h 694"/>
                  <a:gd name="T4" fmla="*/ 0 w 649"/>
                  <a:gd name="T5" fmla="*/ 939508 h 694"/>
                  <a:gd name="T6" fmla="*/ 0 w 649"/>
                  <a:gd name="T7" fmla="*/ 495475 h 694"/>
                  <a:gd name="T8" fmla="*/ 1236373 w 649"/>
                  <a:gd name="T9" fmla="*/ 0 h 6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49" h="694">
                    <a:moveTo>
                      <a:pt x="649" y="0"/>
                    </a:moveTo>
                    <a:lnTo>
                      <a:pt x="649" y="328"/>
                    </a:lnTo>
                    <a:lnTo>
                      <a:pt x="0" y="694"/>
                    </a:lnTo>
                    <a:lnTo>
                      <a:pt x="0" y="366"/>
                    </a:lnTo>
                    <a:lnTo>
                      <a:pt x="649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latin typeface="+mj-lt"/>
                </a:endParaRPr>
              </a:p>
            </p:txBody>
          </p:sp>
        </p:grpSp>
        <p:grpSp>
          <p:nvGrpSpPr>
            <p:cNvPr id="17" name="Group 39">
              <a:extLst>
                <a:ext uri="{FF2B5EF4-FFF2-40B4-BE49-F238E27FC236}">
                  <a16:creationId xmlns:a16="http://schemas.microsoft.com/office/drawing/2014/main" xmlns="" id="{DBAE3F99-4416-43BB-802B-06B8C3273C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439940" y="3145110"/>
              <a:ext cx="2335304" cy="1306106"/>
              <a:chOff x="4808051" y="5135743"/>
              <a:chExt cx="2369874" cy="1405200"/>
            </a:xfrm>
          </p:grpSpPr>
          <p:sp>
            <p:nvSpPr>
              <p:cNvPr id="18" name="Freeform 5">
                <a:extLst>
                  <a:ext uri="{FF2B5EF4-FFF2-40B4-BE49-F238E27FC236}">
                    <a16:creationId xmlns:a16="http://schemas.microsoft.com/office/drawing/2014/main" xmlns="" id="{86042750-61FD-40FA-B325-3248D0B0BC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8051" y="5632723"/>
                <a:ext cx="1134109" cy="908220"/>
              </a:xfrm>
              <a:custGeom>
                <a:avLst/>
                <a:gdLst>
                  <a:gd name="T0" fmla="*/ 595 w 595"/>
                  <a:gd name="T1" fmla="*/ 671 h 671"/>
                  <a:gd name="T2" fmla="*/ 0 w 595"/>
                  <a:gd name="T3" fmla="*/ 328 h 671"/>
                  <a:gd name="T4" fmla="*/ 0 w 595"/>
                  <a:gd name="T5" fmla="*/ 0 h 671"/>
                  <a:gd name="T6" fmla="*/ 595 w 595"/>
                  <a:gd name="T7" fmla="*/ 343 h 671"/>
                  <a:gd name="T8" fmla="*/ 595 w 595"/>
                  <a:gd name="T9" fmla="*/ 671 h 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5" h="671">
                    <a:moveTo>
                      <a:pt x="595" y="671"/>
                    </a:moveTo>
                    <a:lnTo>
                      <a:pt x="0" y="328"/>
                    </a:lnTo>
                    <a:lnTo>
                      <a:pt x="0" y="0"/>
                    </a:lnTo>
                    <a:lnTo>
                      <a:pt x="595" y="343"/>
                    </a:lnTo>
                    <a:lnTo>
                      <a:pt x="595" y="671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19" name="Freeform 6">
                <a:extLst>
                  <a:ext uri="{FF2B5EF4-FFF2-40B4-BE49-F238E27FC236}">
                    <a16:creationId xmlns:a16="http://schemas.microsoft.com/office/drawing/2014/main" xmlns="" id="{D2485B1E-22DE-4313-87F3-58173AEACC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8051" y="5135743"/>
                <a:ext cx="2369874" cy="960617"/>
              </a:xfrm>
              <a:custGeom>
                <a:avLst/>
                <a:gdLst>
                  <a:gd name="T0" fmla="*/ 595 w 1244"/>
                  <a:gd name="T1" fmla="*/ 710 h 710"/>
                  <a:gd name="T2" fmla="*/ 0 w 1244"/>
                  <a:gd name="T3" fmla="*/ 367 h 710"/>
                  <a:gd name="T4" fmla="*/ 649 w 1244"/>
                  <a:gd name="T5" fmla="*/ 0 h 710"/>
                  <a:gd name="T6" fmla="*/ 1244 w 1244"/>
                  <a:gd name="T7" fmla="*/ 344 h 710"/>
                  <a:gd name="T8" fmla="*/ 595 w 1244"/>
                  <a:gd name="T9" fmla="*/ 710 h 7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4" h="710">
                    <a:moveTo>
                      <a:pt x="595" y="710"/>
                    </a:moveTo>
                    <a:lnTo>
                      <a:pt x="0" y="367"/>
                    </a:lnTo>
                    <a:lnTo>
                      <a:pt x="649" y="0"/>
                    </a:lnTo>
                    <a:lnTo>
                      <a:pt x="1244" y="344"/>
                    </a:lnTo>
                    <a:lnTo>
                      <a:pt x="595" y="71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20" name="Freeform 7">
                <a:extLst>
                  <a:ext uri="{FF2B5EF4-FFF2-40B4-BE49-F238E27FC236}">
                    <a16:creationId xmlns:a16="http://schemas.microsoft.com/office/drawing/2014/main" xmlns="" id="{6D372190-F03C-4E10-9BB3-D0799862DE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2160" y="5600967"/>
                <a:ext cx="1235765" cy="939976"/>
              </a:xfrm>
              <a:custGeom>
                <a:avLst/>
                <a:gdLst>
                  <a:gd name="T0" fmla="*/ 649 w 649"/>
                  <a:gd name="T1" fmla="*/ 0 h 694"/>
                  <a:gd name="T2" fmla="*/ 649 w 649"/>
                  <a:gd name="T3" fmla="*/ 328 h 694"/>
                  <a:gd name="T4" fmla="*/ 0 w 649"/>
                  <a:gd name="T5" fmla="*/ 694 h 694"/>
                  <a:gd name="T6" fmla="*/ 0 w 649"/>
                  <a:gd name="T7" fmla="*/ 366 h 694"/>
                  <a:gd name="T8" fmla="*/ 649 w 649"/>
                  <a:gd name="T9" fmla="*/ 0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9" h="694">
                    <a:moveTo>
                      <a:pt x="649" y="0"/>
                    </a:moveTo>
                    <a:lnTo>
                      <a:pt x="649" y="328"/>
                    </a:lnTo>
                    <a:lnTo>
                      <a:pt x="0" y="694"/>
                    </a:lnTo>
                    <a:lnTo>
                      <a:pt x="0" y="366"/>
                    </a:lnTo>
                    <a:lnTo>
                      <a:pt x="649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</a:endParaRPr>
              </a:p>
            </p:txBody>
          </p:sp>
        </p:grpSp>
        <p:grpSp>
          <p:nvGrpSpPr>
            <p:cNvPr id="21" name="Group 31">
              <a:extLst>
                <a:ext uri="{FF2B5EF4-FFF2-40B4-BE49-F238E27FC236}">
                  <a16:creationId xmlns:a16="http://schemas.microsoft.com/office/drawing/2014/main" xmlns="" id="{AAF307FC-5513-426F-BB40-B722D6DF2E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278897" y="2438188"/>
              <a:ext cx="2336869" cy="1304631"/>
              <a:chOff x="4808051" y="3515295"/>
              <a:chExt cx="2369874" cy="1403847"/>
            </a:xfrm>
          </p:grpSpPr>
          <p:sp>
            <p:nvSpPr>
              <p:cNvPr id="22" name="Freeform 11">
                <a:extLst>
                  <a:ext uri="{FF2B5EF4-FFF2-40B4-BE49-F238E27FC236}">
                    <a16:creationId xmlns:a16="http://schemas.microsoft.com/office/drawing/2014/main" xmlns="" id="{74A81D7B-94A3-42C9-80AC-62D5D0110B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8051" y="4010770"/>
                <a:ext cx="1133349" cy="908372"/>
              </a:xfrm>
              <a:custGeom>
                <a:avLst/>
                <a:gdLst>
                  <a:gd name="T0" fmla="*/ 595 w 595"/>
                  <a:gd name="T1" fmla="*/ 671 h 671"/>
                  <a:gd name="T2" fmla="*/ 0 w 595"/>
                  <a:gd name="T3" fmla="*/ 328 h 671"/>
                  <a:gd name="T4" fmla="*/ 0 w 595"/>
                  <a:gd name="T5" fmla="*/ 0 h 671"/>
                  <a:gd name="T6" fmla="*/ 595 w 595"/>
                  <a:gd name="T7" fmla="*/ 343 h 671"/>
                  <a:gd name="T8" fmla="*/ 595 w 595"/>
                  <a:gd name="T9" fmla="*/ 671 h 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5" h="671">
                    <a:moveTo>
                      <a:pt x="595" y="671"/>
                    </a:moveTo>
                    <a:lnTo>
                      <a:pt x="0" y="328"/>
                    </a:lnTo>
                    <a:lnTo>
                      <a:pt x="0" y="0"/>
                    </a:lnTo>
                    <a:lnTo>
                      <a:pt x="595" y="343"/>
                    </a:lnTo>
                    <a:lnTo>
                      <a:pt x="595" y="671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23" name="Freeform 12">
                <a:extLst>
                  <a:ext uri="{FF2B5EF4-FFF2-40B4-BE49-F238E27FC236}">
                    <a16:creationId xmlns:a16="http://schemas.microsoft.com/office/drawing/2014/main" xmlns="" id="{C157D7EE-659C-409B-A1E6-7D05687D7F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8051" y="3515295"/>
                <a:ext cx="2369874" cy="959190"/>
              </a:xfrm>
              <a:custGeom>
                <a:avLst/>
                <a:gdLst>
                  <a:gd name="T0" fmla="*/ 595 w 1244"/>
                  <a:gd name="T1" fmla="*/ 709 h 709"/>
                  <a:gd name="T2" fmla="*/ 0 w 1244"/>
                  <a:gd name="T3" fmla="*/ 366 h 709"/>
                  <a:gd name="T4" fmla="*/ 649 w 1244"/>
                  <a:gd name="T5" fmla="*/ 0 h 709"/>
                  <a:gd name="T6" fmla="*/ 1244 w 1244"/>
                  <a:gd name="T7" fmla="*/ 343 h 709"/>
                  <a:gd name="T8" fmla="*/ 595 w 1244"/>
                  <a:gd name="T9" fmla="*/ 709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4" h="709">
                    <a:moveTo>
                      <a:pt x="595" y="709"/>
                    </a:moveTo>
                    <a:lnTo>
                      <a:pt x="0" y="366"/>
                    </a:lnTo>
                    <a:lnTo>
                      <a:pt x="649" y="0"/>
                    </a:lnTo>
                    <a:lnTo>
                      <a:pt x="1244" y="343"/>
                    </a:lnTo>
                    <a:lnTo>
                      <a:pt x="595" y="70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24" name="Freeform 13">
                <a:extLst>
                  <a:ext uri="{FF2B5EF4-FFF2-40B4-BE49-F238E27FC236}">
                    <a16:creationId xmlns:a16="http://schemas.microsoft.com/office/drawing/2014/main" xmlns="" id="{0F6A3B05-53B7-4EA3-88B4-ED578C58E4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1400" y="3976396"/>
                <a:ext cx="1236525" cy="940133"/>
              </a:xfrm>
              <a:custGeom>
                <a:avLst/>
                <a:gdLst>
                  <a:gd name="T0" fmla="*/ 649 w 649"/>
                  <a:gd name="T1" fmla="*/ 0 h 694"/>
                  <a:gd name="T2" fmla="*/ 649 w 649"/>
                  <a:gd name="T3" fmla="*/ 328 h 694"/>
                  <a:gd name="T4" fmla="*/ 0 w 649"/>
                  <a:gd name="T5" fmla="*/ 694 h 694"/>
                  <a:gd name="T6" fmla="*/ 0 w 649"/>
                  <a:gd name="T7" fmla="*/ 366 h 694"/>
                  <a:gd name="T8" fmla="*/ 649 w 649"/>
                  <a:gd name="T9" fmla="*/ 0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9" h="694">
                    <a:moveTo>
                      <a:pt x="649" y="0"/>
                    </a:moveTo>
                    <a:lnTo>
                      <a:pt x="649" y="328"/>
                    </a:lnTo>
                    <a:lnTo>
                      <a:pt x="0" y="694"/>
                    </a:lnTo>
                    <a:lnTo>
                      <a:pt x="0" y="366"/>
                    </a:lnTo>
                    <a:lnTo>
                      <a:pt x="649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</a:endParaRP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BC384F39-BE7C-4DC7-9463-38206393DEC4}"/>
                </a:ext>
              </a:extLst>
            </p:cNvPr>
            <p:cNvGrpSpPr/>
            <p:nvPr/>
          </p:nvGrpSpPr>
          <p:grpSpPr>
            <a:xfrm>
              <a:off x="7668115" y="3549446"/>
              <a:ext cx="529043" cy="396000"/>
              <a:chOff x="7687796" y="3553060"/>
              <a:chExt cx="529043" cy="396000"/>
            </a:xfrm>
          </p:grpSpPr>
          <p:sp>
            <p:nvSpPr>
              <p:cNvPr id="26" name="Teardrop 25">
                <a:extLst>
                  <a:ext uri="{FF2B5EF4-FFF2-40B4-BE49-F238E27FC236}">
                    <a16:creationId xmlns:a16="http://schemas.microsoft.com/office/drawing/2014/main" xmlns="" id="{E668D9BC-775F-4484-A481-0A547E2A5D3E}"/>
                  </a:ext>
                </a:extLst>
              </p:cNvPr>
              <p:cNvSpPr/>
              <p:nvPr/>
            </p:nvSpPr>
            <p:spPr>
              <a:xfrm rot="7994273">
                <a:off x="7750851" y="3553060"/>
                <a:ext cx="396000" cy="396000"/>
              </a:xfrm>
              <a:prstGeom prst="teardrop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j-lt"/>
                </a:endParaRPr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xmlns="" id="{FC18C2F6-BC37-4856-9C97-AB28F5F35F30}"/>
                  </a:ext>
                </a:extLst>
              </p:cNvPr>
              <p:cNvSpPr/>
              <p:nvPr/>
            </p:nvSpPr>
            <p:spPr>
              <a:xfrm>
                <a:off x="7800745" y="3600615"/>
                <a:ext cx="301007" cy="283816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j-lt"/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xmlns="" id="{DCF68FA9-42C6-4204-B804-635DC098A56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87796" y="3587891"/>
                <a:ext cx="529043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1400" b="1" dirty="0">
                    <a:latin typeface="+mj-lt"/>
                  </a:rPr>
                  <a:t>2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93A0B2E9-CE29-4F7C-AFC9-679B8873B095}"/>
                </a:ext>
              </a:extLst>
            </p:cNvPr>
            <p:cNvGrpSpPr/>
            <p:nvPr/>
          </p:nvGrpSpPr>
          <p:grpSpPr>
            <a:xfrm>
              <a:off x="6694640" y="4272888"/>
              <a:ext cx="527478" cy="396000"/>
              <a:chOff x="6694640" y="4272888"/>
              <a:chExt cx="527478" cy="396000"/>
            </a:xfrm>
          </p:grpSpPr>
          <p:sp>
            <p:nvSpPr>
              <p:cNvPr id="29" name="Teardrop 28">
                <a:extLst>
                  <a:ext uri="{FF2B5EF4-FFF2-40B4-BE49-F238E27FC236}">
                    <a16:creationId xmlns:a16="http://schemas.microsoft.com/office/drawing/2014/main" xmlns="" id="{714DA6B9-3503-4743-B96D-C0387E3433EB}"/>
                  </a:ext>
                </a:extLst>
              </p:cNvPr>
              <p:cNvSpPr/>
              <p:nvPr/>
            </p:nvSpPr>
            <p:spPr>
              <a:xfrm rot="7994273">
                <a:off x="6757610" y="4272888"/>
                <a:ext cx="396000" cy="396000"/>
              </a:xfrm>
              <a:prstGeom prst="teardrop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j-lt"/>
                </a:endParaRPr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xmlns="" id="{0538BF2D-7205-429C-9920-69C767E77FD5}"/>
                  </a:ext>
                </a:extLst>
              </p:cNvPr>
              <p:cNvSpPr/>
              <p:nvPr/>
            </p:nvSpPr>
            <p:spPr>
              <a:xfrm>
                <a:off x="6807876" y="4320739"/>
                <a:ext cx="301007" cy="283816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j-lt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xmlns="" id="{9CCC179C-E666-4CBA-8225-E9AE8F63B9C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94640" y="4304252"/>
                <a:ext cx="527478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1400" b="1" dirty="0">
                    <a:latin typeface="+mj-lt"/>
                  </a:rPr>
                  <a:t>1</a:t>
                </a: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xmlns="" id="{1F76D10B-6ACE-4638-AB7A-1EF3942918AD}"/>
                </a:ext>
              </a:extLst>
            </p:cNvPr>
            <p:cNvGrpSpPr/>
            <p:nvPr/>
          </p:nvGrpSpPr>
          <p:grpSpPr>
            <a:xfrm>
              <a:off x="8607357" y="2825895"/>
              <a:ext cx="529043" cy="396000"/>
              <a:chOff x="8505184" y="2844945"/>
              <a:chExt cx="529043" cy="396000"/>
            </a:xfrm>
          </p:grpSpPr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xmlns="" id="{E0767904-B09B-41EB-A4C9-DA5D7C8E09E8}"/>
                  </a:ext>
                </a:extLst>
              </p:cNvPr>
              <p:cNvSpPr/>
              <p:nvPr/>
            </p:nvSpPr>
            <p:spPr>
              <a:xfrm>
                <a:off x="8618133" y="2898296"/>
                <a:ext cx="301007" cy="283816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j-lt"/>
                </a:endParaRP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xmlns="" id="{4736825B-C1D7-48B5-B010-D3116A534D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505184" y="2872872"/>
                <a:ext cx="529043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 Light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1400" b="1" dirty="0">
                    <a:latin typeface="+mj-lt"/>
                  </a:rPr>
                  <a:t>3</a:t>
                </a:r>
              </a:p>
            </p:txBody>
          </p:sp>
          <p:sp>
            <p:nvSpPr>
              <p:cNvPr id="68" name="Teardrop 67">
                <a:extLst>
                  <a:ext uri="{FF2B5EF4-FFF2-40B4-BE49-F238E27FC236}">
                    <a16:creationId xmlns:a16="http://schemas.microsoft.com/office/drawing/2014/main" xmlns="" id="{6A511322-FCB6-4287-85D1-8002AF8690E8}"/>
                  </a:ext>
                </a:extLst>
              </p:cNvPr>
              <p:cNvSpPr/>
              <p:nvPr/>
            </p:nvSpPr>
            <p:spPr>
              <a:xfrm rot="7994273">
                <a:off x="8570636" y="2844945"/>
                <a:ext cx="396000" cy="396000"/>
              </a:xfrm>
              <a:prstGeom prst="teardrop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j-lt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xmlns="" id="{1363545A-9938-4AE2-BE9F-9DD50FC1DC56}"/>
                </a:ext>
              </a:extLst>
            </p:cNvPr>
            <p:cNvGrpSpPr/>
            <p:nvPr/>
          </p:nvGrpSpPr>
          <p:grpSpPr>
            <a:xfrm>
              <a:off x="9564497" y="2076324"/>
              <a:ext cx="529043" cy="396000"/>
              <a:chOff x="9564497" y="2089024"/>
              <a:chExt cx="529043" cy="396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xmlns="" id="{6D2B501A-72D7-40B8-9802-DE6E8019ADB1}"/>
                  </a:ext>
                </a:extLst>
              </p:cNvPr>
              <p:cNvGrpSpPr/>
              <p:nvPr/>
            </p:nvGrpSpPr>
            <p:grpSpPr>
              <a:xfrm>
                <a:off x="9564497" y="2116951"/>
                <a:ext cx="529043" cy="309240"/>
                <a:chOff x="9564497" y="2116951"/>
                <a:chExt cx="529043" cy="309240"/>
              </a:xfrm>
            </p:grpSpPr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xmlns="" id="{A1A0480E-9E12-4EA2-BCCF-0C55EF3201CC}"/>
                    </a:ext>
                  </a:extLst>
                </p:cNvPr>
                <p:cNvSpPr/>
                <p:nvPr/>
              </p:nvSpPr>
              <p:spPr>
                <a:xfrm>
                  <a:off x="9683796" y="2142375"/>
                  <a:ext cx="301007" cy="283816"/>
                </a:xfrm>
                <a:prstGeom prst="ellipse">
                  <a:avLst/>
                </a:prstGeom>
                <a:noFill/>
                <a:ln w="381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200" dirty="0">
                    <a:latin typeface="+mj-lt"/>
                  </a:endParaRPr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xmlns="" id="{C5B3665F-4DAC-41AB-8260-BF53DC23963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9564497" y="2116951"/>
                  <a:ext cx="529043" cy="3077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Open Sans Light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Open Sans Light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Open Sans Light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Open Sans Light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Open Sans Light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Open Sans Light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Open Sans Light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Open Sans Light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Open Sans Light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en-US" sz="1400" b="1" dirty="0">
                      <a:latin typeface="+mj-lt"/>
                    </a:rPr>
                    <a:t>4</a:t>
                  </a:r>
                </a:p>
              </p:txBody>
            </p:sp>
          </p:grpSp>
          <p:sp>
            <p:nvSpPr>
              <p:cNvPr id="71" name="Teardrop 70">
                <a:extLst>
                  <a:ext uri="{FF2B5EF4-FFF2-40B4-BE49-F238E27FC236}">
                    <a16:creationId xmlns:a16="http://schemas.microsoft.com/office/drawing/2014/main" xmlns="" id="{8FD8D4C2-2B0C-4395-B822-9A684D330211}"/>
                  </a:ext>
                </a:extLst>
              </p:cNvPr>
              <p:cNvSpPr/>
              <p:nvPr/>
            </p:nvSpPr>
            <p:spPr>
              <a:xfrm rot="7994273">
                <a:off x="9636299" y="2089024"/>
                <a:ext cx="396000" cy="396000"/>
              </a:xfrm>
              <a:prstGeom prst="teardrop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j-lt"/>
                </a:endParaRPr>
              </a:p>
            </p:txBody>
          </p:sp>
        </p:grpSp>
      </p:grpSp>
      <p:grpSp>
        <p:nvGrpSpPr>
          <p:cNvPr id="72" name="Group 71" descr="thumbs up icon">
            <a:extLst>
              <a:ext uri="{FF2B5EF4-FFF2-40B4-BE49-F238E27FC236}">
                <a16:creationId xmlns:a16="http://schemas.microsoft.com/office/drawing/2014/main" xmlns="" id="{2907416F-402F-41F1-9D31-BA7E1376D182}"/>
              </a:ext>
            </a:extLst>
          </p:cNvPr>
          <p:cNvGrpSpPr/>
          <p:nvPr/>
        </p:nvGrpSpPr>
        <p:grpSpPr>
          <a:xfrm>
            <a:off x="744537" y="3991166"/>
            <a:ext cx="823913" cy="823913"/>
            <a:chOff x="744537" y="2086166"/>
            <a:chExt cx="823913" cy="823913"/>
          </a:xfrm>
        </p:grpSpPr>
        <p:sp>
          <p:nvSpPr>
            <p:cNvPr id="73" name="Oval 68">
              <a:extLst>
                <a:ext uri="{FF2B5EF4-FFF2-40B4-BE49-F238E27FC236}">
                  <a16:creationId xmlns:a16="http://schemas.microsoft.com/office/drawing/2014/main" xmlns="" id="{AC52CD19-1014-49F6-9EFC-0B3E037B43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4537" y="2086166"/>
              <a:ext cx="823913" cy="823913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 Ligh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 Ligh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 Ligh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 Ligh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 Ligh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8" name="Freeform 65">
              <a:extLst>
                <a:ext uri="{FF2B5EF4-FFF2-40B4-BE49-F238E27FC236}">
                  <a16:creationId xmlns:a16="http://schemas.microsoft.com/office/drawing/2014/main" xmlns="" id="{DC748C5B-A010-42FE-94A3-C361519813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4536" y="2278488"/>
              <a:ext cx="358468" cy="351052"/>
            </a:xfrm>
            <a:custGeom>
              <a:avLst/>
              <a:gdLst>
                <a:gd name="T0" fmla="*/ 358468 w 188"/>
                <a:gd name="T1" fmla="*/ 181250 h 184"/>
                <a:gd name="T2" fmla="*/ 257411 w 188"/>
                <a:gd name="T3" fmla="*/ 135460 h 184"/>
                <a:gd name="T4" fmla="*/ 257411 w 188"/>
                <a:gd name="T5" fmla="*/ 125921 h 184"/>
                <a:gd name="T6" fmla="*/ 286012 w 188"/>
                <a:gd name="T7" fmla="*/ 70592 h 184"/>
                <a:gd name="T8" fmla="*/ 263131 w 188"/>
                <a:gd name="T9" fmla="*/ 5724 h 184"/>
                <a:gd name="T10" fmla="*/ 226903 w 188"/>
                <a:gd name="T11" fmla="*/ 34342 h 184"/>
                <a:gd name="T12" fmla="*/ 179234 w 188"/>
                <a:gd name="T13" fmla="*/ 104934 h 184"/>
                <a:gd name="T14" fmla="*/ 133472 w 188"/>
                <a:gd name="T15" fmla="*/ 175526 h 184"/>
                <a:gd name="T16" fmla="*/ 97244 w 188"/>
                <a:gd name="T17" fmla="*/ 160263 h 184"/>
                <a:gd name="T18" fmla="*/ 0 w 188"/>
                <a:gd name="T19" fmla="*/ 177434 h 184"/>
                <a:gd name="T20" fmla="*/ 17161 w 188"/>
                <a:gd name="T21" fmla="*/ 351052 h 184"/>
                <a:gd name="T22" fmla="*/ 114405 w 188"/>
                <a:gd name="T23" fmla="*/ 337697 h 184"/>
                <a:gd name="T24" fmla="*/ 139192 w 188"/>
                <a:gd name="T25" fmla="*/ 351052 h 184"/>
                <a:gd name="T26" fmla="*/ 143006 w 188"/>
                <a:gd name="T27" fmla="*/ 351052 h 184"/>
                <a:gd name="T28" fmla="*/ 299359 w 188"/>
                <a:gd name="T29" fmla="*/ 351052 h 184"/>
                <a:gd name="T30" fmla="*/ 333680 w 188"/>
                <a:gd name="T31" fmla="*/ 307171 h 184"/>
                <a:gd name="T32" fmla="*/ 343214 w 188"/>
                <a:gd name="T33" fmla="*/ 257565 h 184"/>
                <a:gd name="T34" fmla="*/ 348934 w 188"/>
                <a:gd name="T35" fmla="*/ 206052 h 184"/>
                <a:gd name="T36" fmla="*/ 97244 w 188"/>
                <a:gd name="T37" fmla="*/ 335789 h 184"/>
                <a:gd name="T38" fmla="*/ 15254 w 188"/>
                <a:gd name="T39" fmla="*/ 333881 h 184"/>
                <a:gd name="T40" fmla="*/ 17161 w 188"/>
                <a:gd name="T41" fmla="*/ 175526 h 184"/>
                <a:gd name="T42" fmla="*/ 99151 w 188"/>
                <a:gd name="T43" fmla="*/ 177434 h 184"/>
                <a:gd name="T44" fmla="*/ 335587 w 188"/>
                <a:gd name="T45" fmla="*/ 198421 h 184"/>
                <a:gd name="T46" fmla="*/ 333680 w 188"/>
                <a:gd name="T47" fmla="*/ 209868 h 184"/>
                <a:gd name="T48" fmla="*/ 329867 w 188"/>
                <a:gd name="T49" fmla="*/ 249934 h 184"/>
                <a:gd name="T50" fmla="*/ 327960 w 188"/>
                <a:gd name="T51" fmla="*/ 261381 h 184"/>
                <a:gd name="T52" fmla="*/ 320333 w 188"/>
                <a:gd name="T53" fmla="*/ 297631 h 184"/>
                <a:gd name="T54" fmla="*/ 318426 w 188"/>
                <a:gd name="T55" fmla="*/ 307171 h 184"/>
                <a:gd name="T56" fmla="*/ 299359 w 188"/>
                <a:gd name="T57" fmla="*/ 335789 h 184"/>
                <a:gd name="T58" fmla="*/ 133472 w 188"/>
                <a:gd name="T59" fmla="*/ 330065 h 184"/>
                <a:gd name="T60" fmla="*/ 114405 w 188"/>
                <a:gd name="T61" fmla="*/ 190789 h 184"/>
                <a:gd name="T62" fmla="*/ 137286 w 188"/>
                <a:gd name="T63" fmla="*/ 190789 h 184"/>
                <a:gd name="T64" fmla="*/ 169700 w 188"/>
                <a:gd name="T65" fmla="*/ 152631 h 184"/>
                <a:gd name="T66" fmla="*/ 192581 w 188"/>
                <a:gd name="T67" fmla="*/ 112566 h 184"/>
                <a:gd name="T68" fmla="*/ 247877 w 188"/>
                <a:gd name="T69" fmla="*/ 19079 h 184"/>
                <a:gd name="T70" fmla="*/ 272664 w 188"/>
                <a:gd name="T71" fmla="*/ 66776 h 184"/>
                <a:gd name="T72" fmla="*/ 244063 w 188"/>
                <a:gd name="T73" fmla="*/ 145000 h 184"/>
                <a:gd name="T74" fmla="*/ 308893 w 188"/>
                <a:gd name="T75" fmla="*/ 150723 h 184"/>
                <a:gd name="T76" fmla="*/ 335587 w 188"/>
                <a:gd name="T77" fmla="*/ 198421 h 18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88" h="184">
                  <a:moveTo>
                    <a:pt x="183" y="108"/>
                  </a:moveTo>
                  <a:cubicBezTo>
                    <a:pt x="185" y="105"/>
                    <a:pt x="188" y="101"/>
                    <a:pt x="188" y="95"/>
                  </a:cubicBezTo>
                  <a:cubicBezTo>
                    <a:pt x="188" y="78"/>
                    <a:pt x="172" y="72"/>
                    <a:pt x="163" y="71"/>
                  </a:cubicBezTo>
                  <a:cubicBezTo>
                    <a:pt x="135" y="71"/>
                    <a:pt x="135" y="71"/>
                    <a:pt x="135" y="71"/>
                  </a:cubicBezTo>
                  <a:cubicBezTo>
                    <a:pt x="135" y="71"/>
                    <a:pt x="135" y="71"/>
                    <a:pt x="135" y="71"/>
                  </a:cubicBezTo>
                  <a:cubicBezTo>
                    <a:pt x="133" y="69"/>
                    <a:pt x="135" y="66"/>
                    <a:pt x="135" y="66"/>
                  </a:cubicBezTo>
                  <a:cubicBezTo>
                    <a:pt x="135" y="66"/>
                    <a:pt x="135" y="66"/>
                    <a:pt x="135" y="66"/>
                  </a:cubicBezTo>
                  <a:cubicBezTo>
                    <a:pt x="136" y="66"/>
                    <a:pt x="144" y="55"/>
                    <a:pt x="150" y="37"/>
                  </a:cubicBezTo>
                  <a:cubicBezTo>
                    <a:pt x="157" y="18"/>
                    <a:pt x="140" y="4"/>
                    <a:pt x="139" y="3"/>
                  </a:cubicBezTo>
                  <a:cubicBezTo>
                    <a:pt x="138" y="3"/>
                    <a:pt x="138" y="3"/>
                    <a:pt x="138" y="3"/>
                  </a:cubicBezTo>
                  <a:cubicBezTo>
                    <a:pt x="138" y="3"/>
                    <a:pt x="132" y="0"/>
                    <a:pt x="126" y="4"/>
                  </a:cubicBezTo>
                  <a:cubicBezTo>
                    <a:pt x="122" y="6"/>
                    <a:pt x="119" y="11"/>
                    <a:pt x="119" y="18"/>
                  </a:cubicBezTo>
                  <a:cubicBezTo>
                    <a:pt x="117" y="34"/>
                    <a:pt x="103" y="48"/>
                    <a:pt x="97" y="53"/>
                  </a:cubicBezTo>
                  <a:cubicBezTo>
                    <a:pt x="96" y="54"/>
                    <a:pt x="95" y="54"/>
                    <a:pt x="94" y="55"/>
                  </a:cubicBezTo>
                  <a:cubicBezTo>
                    <a:pt x="90" y="59"/>
                    <a:pt x="85" y="69"/>
                    <a:pt x="82" y="76"/>
                  </a:cubicBezTo>
                  <a:cubicBezTo>
                    <a:pt x="79" y="81"/>
                    <a:pt x="73" y="89"/>
                    <a:pt x="70" y="92"/>
                  </a:cubicBezTo>
                  <a:cubicBezTo>
                    <a:pt x="67" y="92"/>
                    <a:pt x="63" y="92"/>
                    <a:pt x="60" y="92"/>
                  </a:cubicBezTo>
                  <a:cubicBezTo>
                    <a:pt x="59" y="88"/>
                    <a:pt x="55" y="84"/>
                    <a:pt x="51" y="84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4" y="84"/>
                    <a:pt x="0" y="88"/>
                    <a:pt x="0" y="93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0"/>
                    <a:pt x="4" y="184"/>
                    <a:pt x="9" y="184"/>
                  </a:cubicBezTo>
                  <a:cubicBezTo>
                    <a:pt x="51" y="184"/>
                    <a:pt x="51" y="184"/>
                    <a:pt x="51" y="184"/>
                  </a:cubicBezTo>
                  <a:cubicBezTo>
                    <a:pt x="56" y="184"/>
                    <a:pt x="59" y="181"/>
                    <a:pt x="60" y="177"/>
                  </a:cubicBezTo>
                  <a:cubicBezTo>
                    <a:pt x="62" y="177"/>
                    <a:pt x="63" y="175"/>
                    <a:pt x="64" y="175"/>
                  </a:cubicBezTo>
                  <a:cubicBezTo>
                    <a:pt x="65" y="177"/>
                    <a:pt x="67" y="181"/>
                    <a:pt x="73" y="184"/>
                  </a:cubicBezTo>
                  <a:cubicBezTo>
                    <a:pt x="74" y="184"/>
                    <a:pt x="74" y="184"/>
                    <a:pt x="74" y="184"/>
                  </a:cubicBezTo>
                  <a:cubicBezTo>
                    <a:pt x="75" y="184"/>
                    <a:pt x="75" y="184"/>
                    <a:pt x="75" y="184"/>
                  </a:cubicBezTo>
                  <a:cubicBezTo>
                    <a:pt x="75" y="184"/>
                    <a:pt x="103" y="184"/>
                    <a:pt x="129" y="184"/>
                  </a:cubicBezTo>
                  <a:cubicBezTo>
                    <a:pt x="142" y="184"/>
                    <a:pt x="153" y="184"/>
                    <a:pt x="157" y="184"/>
                  </a:cubicBezTo>
                  <a:cubicBezTo>
                    <a:pt x="165" y="184"/>
                    <a:pt x="170" y="180"/>
                    <a:pt x="172" y="177"/>
                  </a:cubicBezTo>
                  <a:cubicBezTo>
                    <a:pt x="176" y="172"/>
                    <a:pt x="176" y="165"/>
                    <a:pt x="175" y="161"/>
                  </a:cubicBezTo>
                  <a:cubicBezTo>
                    <a:pt x="181" y="156"/>
                    <a:pt x="181" y="147"/>
                    <a:pt x="181" y="143"/>
                  </a:cubicBezTo>
                  <a:cubicBezTo>
                    <a:pt x="182" y="140"/>
                    <a:pt x="181" y="138"/>
                    <a:pt x="180" y="135"/>
                  </a:cubicBezTo>
                  <a:cubicBezTo>
                    <a:pt x="183" y="133"/>
                    <a:pt x="186" y="127"/>
                    <a:pt x="186" y="120"/>
                  </a:cubicBezTo>
                  <a:cubicBezTo>
                    <a:pt x="187" y="115"/>
                    <a:pt x="185" y="110"/>
                    <a:pt x="183" y="108"/>
                  </a:cubicBezTo>
                  <a:close/>
                  <a:moveTo>
                    <a:pt x="52" y="175"/>
                  </a:moveTo>
                  <a:cubicBezTo>
                    <a:pt x="52" y="176"/>
                    <a:pt x="52" y="176"/>
                    <a:pt x="51" y="176"/>
                  </a:cubicBezTo>
                  <a:cubicBezTo>
                    <a:pt x="9" y="176"/>
                    <a:pt x="9" y="176"/>
                    <a:pt x="9" y="176"/>
                  </a:cubicBezTo>
                  <a:cubicBezTo>
                    <a:pt x="9" y="176"/>
                    <a:pt x="8" y="176"/>
                    <a:pt x="8" y="175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8" y="93"/>
                    <a:pt x="9" y="92"/>
                    <a:pt x="9" y="92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2" y="92"/>
                    <a:pt x="52" y="93"/>
                    <a:pt x="52" y="93"/>
                  </a:cubicBezTo>
                  <a:lnTo>
                    <a:pt x="52" y="175"/>
                  </a:lnTo>
                  <a:close/>
                  <a:moveTo>
                    <a:pt x="176" y="104"/>
                  </a:moveTo>
                  <a:cubicBezTo>
                    <a:pt x="172" y="107"/>
                    <a:pt x="172" y="107"/>
                    <a:pt x="172" y="107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6" y="111"/>
                    <a:pt x="179" y="114"/>
                    <a:pt x="178" y="120"/>
                  </a:cubicBezTo>
                  <a:cubicBezTo>
                    <a:pt x="178" y="127"/>
                    <a:pt x="173" y="131"/>
                    <a:pt x="173" y="131"/>
                  </a:cubicBezTo>
                  <a:cubicBezTo>
                    <a:pt x="167" y="133"/>
                    <a:pt x="167" y="133"/>
                    <a:pt x="167" y="133"/>
                  </a:cubicBezTo>
                  <a:cubicBezTo>
                    <a:pt x="172" y="137"/>
                    <a:pt x="172" y="137"/>
                    <a:pt x="172" y="137"/>
                  </a:cubicBezTo>
                  <a:cubicBezTo>
                    <a:pt x="172" y="138"/>
                    <a:pt x="174" y="140"/>
                    <a:pt x="173" y="144"/>
                  </a:cubicBezTo>
                  <a:cubicBezTo>
                    <a:pt x="173" y="147"/>
                    <a:pt x="172" y="154"/>
                    <a:pt x="168" y="156"/>
                  </a:cubicBezTo>
                  <a:cubicBezTo>
                    <a:pt x="164" y="158"/>
                    <a:pt x="164" y="158"/>
                    <a:pt x="164" y="158"/>
                  </a:cubicBezTo>
                  <a:cubicBezTo>
                    <a:pt x="167" y="161"/>
                    <a:pt x="167" y="161"/>
                    <a:pt x="167" y="161"/>
                  </a:cubicBezTo>
                  <a:cubicBezTo>
                    <a:pt x="168" y="163"/>
                    <a:pt x="168" y="169"/>
                    <a:pt x="165" y="173"/>
                  </a:cubicBezTo>
                  <a:cubicBezTo>
                    <a:pt x="164" y="175"/>
                    <a:pt x="161" y="176"/>
                    <a:pt x="157" y="176"/>
                  </a:cubicBezTo>
                  <a:cubicBezTo>
                    <a:pt x="144" y="176"/>
                    <a:pt x="84" y="176"/>
                    <a:pt x="76" y="176"/>
                  </a:cubicBezTo>
                  <a:cubicBezTo>
                    <a:pt x="73" y="175"/>
                    <a:pt x="71" y="174"/>
                    <a:pt x="70" y="173"/>
                  </a:cubicBezTo>
                  <a:cubicBezTo>
                    <a:pt x="69" y="172"/>
                    <a:pt x="67" y="167"/>
                    <a:pt x="60" y="167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4" y="100"/>
                    <a:pt x="71" y="100"/>
                    <a:pt x="71" y="100"/>
                  </a:cubicBezTo>
                  <a:cubicBezTo>
                    <a:pt x="72" y="100"/>
                    <a:pt x="72" y="100"/>
                    <a:pt x="72" y="100"/>
                  </a:cubicBezTo>
                  <a:cubicBezTo>
                    <a:pt x="74" y="99"/>
                    <a:pt x="74" y="99"/>
                    <a:pt x="74" y="99"/>
                  </a:cubicBezTo>
                  <a:cubicBezTo>
                    <a:pt x="74" y="99"/>
                    <a:pt x="85" y="88"/>
                    <a:pt x="89" y="80"/>
                  </a:cubicBezTo>
                  <a:cubicBezTo>
                    <a:pt x="93" y="72"/>
                    <a:pt x="96" y="63"/>
                    <a:pt x="100" y="61"/>
                  </a:cubicBezTo>
                  <a:cubicBezTo>
                    <a:pt x="100" y="60"/>
                    <a:pt x="101" y="60"/>
                    <a:pt x="101" y="59"/>
                  </a:cubicBezTo>
                  <a:cubicBezTo>
                    <a:pt x="108" y="54"/>
                    <a:pt x="124" y="38"/>
                    <a:pt x="127" y="19"/>
                  </a:cubicBezTo>
                  <a:cubicBezTo>
                    <a:pt x="127" y="14"/>
                    <a:pt x="128" y="12"/>
                    <a:pt x="130" y="10"/>
                  </a:cubicBezTo>
                  <a:cubicBezTo>
                    <a:pt x="132" y="9"/>
                    <a:pt x="134" y="10"/>
                    <a:pt x="135" y="10"/>
                  </a:cubicBezTo>
                  <a:cubicBezTo>
                    <a:pt x="137" y="12"/>
                    <a:pt x="147" y="22"/>
                    <a:pt x="143" y="35"/>
                  </a:cubicBezTo>
                  <a:cubicBezTo>
                    <a:pt x="137" y="51"/>
                    <a:pt x="129" y="61"/>
                    <a:pt x="129" y="61"/>
                  </a:cubicBezTo>
                  <a:cubicBezTo>
                    <a:pt x="127" y="64"/>
                    <a:pt x="124" y="70"/>
                    <a:pt x="128" y="76"/>
                  </a:cubicBezTo>
                  <a:cubicBezTo>
                    <a:pt x="130" y="79"/>
                    <a:pt x="133" y="79"/>
                    <a:pt x="135" y="79"/>
                  </a:cubicBezTo>
                  <a:cubicBezTo>
                    <a:pt x="162" y="79"/>
                    <a:pt x="162" y="79"/>
                    <a:pt x="162" y="79"/>
                  </a:cubicBezTo>
                  <a:cubicBezTo>
                    <a:pt x="163" y="79"/>
                    <a:pt x="180" y="81"/>
                    <a:pt x="180" y="95"/>
                  </a:cubicBezTo>
                  <a:cubicBezTo>
                    <a:pt x="180" y="101"/>
                    <a:pt x="176" y="104"/>
                    <a:pt x="176" y="10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79" name="Group 78" descr="thumbs up icon">
            <a:extLst>
              <a:ext uri="{FF2B5EF4-FFF2-40B4-BE49-F238E27FC236}">
                <a16:creationId xmlns:a16="http://schemas.microsoft.com/office/drawing/2014/main" xmlns="" id="{2907416F-402F-41F1-9D31-BA7E1376D182}"/>
              </a:ext>
            </a:extLst>
          </p:cNvPr>
          <p:cNvGrpSpPr/>
          <p:nvPr/>
        </p:nvGrpSpPr>
        <p:grpSpPr>
          <a:xfrm>
            <a:off x="754062" y="4915091"/>
            <a:ext cx="823913" cy="823913"/>
            <a:chOff x="744537" y="2086166"/>
            <a:chExt cx="823913" cy="823913"/>
          </a:xfrm>
        </p:grpSpPr>
        <p:sp>
          <p:nvSpPr>
            <p:cNvPr id="80" name="Oval 68">
              <a:extLst>
                <a:ext uri="{FF2B5EF4-FFF2-40B4-BE49-F238E27FC236}">
                  <a16:creationId xmlns:a16="http://schemas.microsoft.com/office/drawing/2014/main" xmlns="" id="{AC52CD19-1014-49F6-9EFC-0B3E037B43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4537" y="2086166"/>
              <a:ext cx="823913" cy="823913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 Ligh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 Ligh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 Ligh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 Ligh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 Ligh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81" name="Freeform 65">
              <a:extLst>
                <a:ext uri="{FF2B5EF4-FFF2-40B4-BE49-F238E27FC236}">
                  <a16:creationId xmlns:a16="http://schemas.microsoft.com/office/drawing/2014/main" xmlns="" id="{DC748C5B-A010-42FE-94A3-C361519813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4536" y="2278488"/>
              <a:ext cx="358468" cy="351052"/>
            </a:xfrm>
            <a:custGeom>
              <a:avLst/>
              <a:gdLst>
                <a:gd name="T0" fmla="*/ 358468 w 188"/>
                <a:gd name="T1" fmla="*/ 181250 h 184"/>
                <a:gd name="T2" fmla="*/ 257411 w 188"/>
                <a:gd name="T3" fmla="*/ 135460 h 184"/>
                <a:gd name="T4" fmla="*/ 257411 w 188"/>
                <a:gd name="T5" fmla="*/ 125921 h 184"/>
                <a:gd name="T6" fmla="*/ 286012 w 188"/>
                <a:gd name="T7" fmla="*/ 70592 h 184"/>
                <a:gd name="T8" fmla="*/ 263131 w 188"/>
                <a:gd name="T9" fmla="*/ 5724 h 184"/>
                <a:gd name="T10" fmla="*/ 226903 w 188"/>
                <a:gd name="T11" fmla="*/ 34342 h 184"/>
                <a:gd name="T12" fmla="*/ 179234 w 188"/>
                <a:gd name="T13" fmla="*/ 104934 h 184"/>
                <a:gd name="T14" fmla="*/ 133472 w 188"/>
                <a:gd name="T15" fmla="*/ 175526 h 184"/>
                <a:gd name="T16" fmla="*/ 97244 w 188"/>
                <a:gd name="T17" fmla="*/ 160263 h 184"/>
                <a:gd name="T18" fmla="*/ 0 w 188"/>
                <a:gd name="T19" fmla="*/ 177434 h 184"/>
                <a:gd name="T20" fmla="*/ 17161 w 188"/>
                <a:gd name="T21" fmla="*/ 351052 h 184"/>
                <a:gd name="T22" fmla="*/ 114405 w 188"/>
                <a:gd name="T23" fmla="*/ 337697 h 184"/>
                <a:gd name="T24" fmla="*/ 139192 w 188"/>
                <a:gd name="T25" fmla="*/ 351052 h 184"/>
                <a:gd name="T26" fmla="*/ 143006 w 188"/>
                <a:gd name="T27" fmla="*/ 351052 h 184"/>
                <a:gd name="T28" fmla="*/ 299359 w 188"/>
                <a:gd name="T29" fmla="*/ 351052 h 184"/>
                <a:gd name="T30" fmla="*/ 333680 w 188"/>
                <a:gd name="T31" fmla="*/ 307171 h 184"/>
                <a:gd name="T32" fmla="*/ 343214 w 188"/>
                <a:gd name="T33" fmla="*/ 257565 h 184"/>
                <a:gd name="T34" fmla="*/ 348934 w 188"/>
                <a:gd name="T35" fmla="*/ 206052 h 184"/>
                <a:gd name="T36" fmla="*/ 97244 w 188"/>
                <a:gd name="T37" fmla="*/ 335789 h 184"/>
                <a:gd name="T38" fmla="*/ 15254 w 188"/>
                <a:gd name="T39" fmla="*/ 333881 h 184"/>
                <a:gd name="T40" fmla="*/ 17161 w 188"/>
                <a:gd name="T41" fmla="*/ 175526 h 184"/>
                <a:gd name="T42" fmla="*/ 99151 w 188"/>
                <a:gd name="T43" fmla="*/ 177434 h 184"/>
                <a:gd name="T44" fmla="*/ 335587 w 188"/>
                <a:gd name="T45" fmla="*/ 198421 h 184"/>
                <a:gd name="T46" fmla="*/ 333680 w 188"/>
                <a:gd name="T47" fmla="*/ 209868 h 184"/>
                <a:gd name="T48" fmla="*/ 329867 w 188"/>
                <a:gd name="T49" fmla="*/ 249934 h 184"/>
                <a:gd name="T50" fmla="*/ 327960 w 188"/>
                <a:gd name="T51" fmla="*/ 261381 h 184"/>
                <a:gd name="T52" fmla="*/ 320333 w 188"/>
                <a:gd name="T53" fmla="*/ 297631 h 184"/>
                <a:gd name="T54" fmla="*/ 318426 w 188"/>
                <a:gd name="T55" fmla="*/ 307171 h 184"/>
                <a:gd name="T56" fmla="*/ 299359 w 188"/>
                <a:gd name="T57" fmla="*/ 335789 h 184"/>
                <a:gd name="T58" fmla="*/ 133472 w 188"/>
                <a:gd name="T59" fmla="*/ 330065 h 184"/>
                <a:gd name="T60" fmla="*/ 114405 w 188"/>
                <a:gd name="T61" fmla="*/ 190789 h 184"/>
                <a:gd name="T62" fmla="*/ 137286 w 188"/>
                <a:gd name="T63" fmla="*/ 190789 h 184"/>
                <a:gd name="T64" fmla="*/ 169700 w 188"/>
                <a:gd name="T65" fmla="*/ 152631 h 184"/>
                <a:gd name="T66" fmla="*/ 192581 w 188"/>
                <a:gd name="T67" fmla="*/ 112566 h 184"/>
                <a:gd name="T68" fmla="*/ 247877 w 188"/>
                <a:gd name="T69" fmla="*/ 19079 h 184"/>
                <a:gd name="T70" fmla="*/ 272664 w 188"/>
                <a:gd name="T71" fmla="*/ 66776 h 184"/>
                <a:gd name="T72" fmla="*/ 244063 w 188"/>
                <a:gd name="T73" fmla="*/ 145000 h 184"/>
                <a:gd name="T74" fmla="*/ 308893 w 188"/>
                <a:gd name="T75" fmla="*/ 150723 h 184"/>
                <a:gd name="T76" fmla="*/ 335587 w 188"/>
                <a:gd name="T77" fmla="*/ 198421 h 18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88" h="184">
                  <a:moveTo>
                    <a:pt x="183" y="108"/>
                  </a:moveTo>
                  <a:cubicBezTo>
                    <a:pt x="185" y="105"/>
                    <a:pt x="188" y="101"/>
                    <a:pt x="188" y="95"/>
                  </a:cubicBezTo>
                  <a:cubicBezTo>
                    <a:pt x="188" y="78"/>
                    <a:pt x="172" y="72"/>
                    <a:pt x="163" y="71"/>
                  </a:cubicBezTo>
                  <a:cubicBezTo>
                    <a:pt x="135" y="71"/>
                    <a:pt x="135" y="71"/>
                    <a:pt x="135" y="71"/>
                  </a:cubicBezTo>
                  <a:cubicBezTo>
                    <a:pt x="135" y="71"/>
                    <a:pt x="135" y="71"/>
                    <a:pt x="135" y="71"/>
                  </a:cubicBezTo>
                  <a:cubicBezTo>
                    <a:pt x="133" y="69"/>
                    <a:pt x="135" y="66"/>
                    <a:pt x="135" y="66"/>
                  </a:cubicBezTo>
                  <a:cubicBezTo>
                    <a:pt x="135" y="66"/>
                    <a:pt x="135" y="66"/>
                    <a:pt x="135" y="66"/>
                  </a:cubicBezTo>
                  <a:cubicBezTo>
                    <a:pt x="136" y="66"/>
                    <a:pt x="144" y="55"/>
                    <a:pt x="150" y="37"/>
                  </a:cubicBezTo>
                  <a:cubicBezTo>
                    <a:pt x="157" y="18"/>
                    <a:pt x="140" y="4"/>
                    <a:pt x="139" y="3"/>
                  </a:cubicBezTo>
                  <a:cubicBezTo>
                    <a:pt x="138" y="3"/>
                    <a:pt x="138" y="3"/>
                    <a:pt x="138" y="3"/>
                  </a:cubicBezTo>
                  <a:cubicBezTo>
                    <a:pt x="138" y="3"/>
                    <a:pt x="132" y="0"/>
                    <a:pt x="126" y="4"/>
                  </a:cubicBezTo>
                  <a:cubicBezTo>
                    <a:pt x="122" y="6"/>
                    <a:pt x="119" y="11"/>
                    <a:pt x="119" y="18"/>
                  </a:cubicBezTo>
                  <a:cubicBezTo>
                    <a:pt x="117" y="34"/>
                    <a:pt x="103" y="48"/>
                    <a:pt x="97" y="53"/>
                  </a:cubicBezTo>
                  <a:cubicBezTo>
                    <a:pt x="96" y="54"/>
                    <a:pt x="95" y="54"/>
                    <a:pt x="94" y="55"/>
                  </a:cubicBezTo>
                  <a:cubicBezTo>
                    <a:pt x="90" y="59"/>
                    <a:pt x="85" y="69"/>
                    <a:pt x="82" y="76"/>
                  </a:cubicBezTo>
                  <a:cubicBezTo>
                    <a:pt x="79" y="81"/>
                    <a:pt x="73" y="89"/>
                    <a:pt x="70" y="92"/>
                  </a:cubicBezTo>
                  <a:cubicBezTo>
                    <a:pt x="67" y="92"/>
                    <a:pt x="63" y="92"/>
                    <a:pt x="60" y="92"/>
                  </a:cubicBezTo>
                  <a:cubicBezTo>
                    <a:pt x="59" y="88"/>
                    <a:pt x="55" y="84"/>
                    <a:pt x="51" y="84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4" y="84"/>
                    <a:pt x="0" y="88"/>
                    <a:pt x="0" y="93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0"/>
                    <a:pt x="4" y="184"/>
                    <a:pt x="9" y="184"/>
                  </a:cubicBezTo>
                  <a:cubicBezTo>
                    <a:pt x="51" y="184"/>
                    <a:pt x="51" y="184"/>
                    <a:pt x="51" y="184"/>
                  </a:cubicBezTo>
                  <a:cubicBezTo>
                    <a:pt x="56" y="184"/>
                    <a:pt x="59" y="181"/>
                    <a:pt x="60" y="177"/>
                  </a:cubicBezTo>
                  <a:cubicBezTo>
                    <a:pt x="62" y="177"/>
                    <a:pt x="63" y="175"/>
                    <a:pt x="64" y="175"/>
                  </a:cubicBezTo>
                  <a:cubicBezTo>
                    <a:pt x="65" y="177"/>
                    <a:pt x="67" y="181"/>
                    <a:pt x="73" y="184"/>
                  </a:cubicBezTo>
                  <a:cubicBezTo>
                    <a:pt x="74" y="184"/>
                    <a:pt x="74" y="184"/>
                    <a:pt x="74" y="184"/>
                  </a:cubicBezTo>
                  <a:cubicBezTo>
                    <a:pt x="75" y="184"/>
                    <a:pt x="75" y="184"/>
                    <a:pt x="75" y="184"/>
                  </a:cubicBezTo>
                  <a:cubicBezTo>
                    <a:pt x="75" y="184"/>
                    <a:pt x="103" y="184"/>
                    <a:pt x="129" y="184"/>
                  </a:cubicBezTo>
                  <a:cubicBezTo>
                    <a:pt x="142" y="184"/>
                    <a:pt x="153" y="184"/>
                    <a:pt x="157" y="184"/>
                  </a:cubicBezTo>
                  <a:cubicBezTo>
                    <a:pt x="165" y="184"/>
                    <a:pt x="170" y="180"/>
                    <a:pt x="172" y="177"/>
                  </a:cubicBezTo>
                  <a:cubicBezTo>
                    <a:pt x="176" y="172"/>
                    <a:pt x="176" y="165"/>
                    <a:pt x="175" y="161"/>
                  </a:cubicBezTo>
                  <a:cubicBezTo>
                    <a:pt x="181" y="156"/>
                    <a:pt x="181" y="147"/>
                    <a:pt x="181" y="143"/>
                  </a:cubicBezTo>
                  <a:cubicBezTo>
                    <a:pt x="182" y="140"/>
                    <a:pt x="181" y="138"/>
                    <a:pt x="180" y="135"/>
                  </a:cubicBezTo>
                  <a:cubicBezTo>
                    <a:pt x="183" y="133"/>
                    <a:pt x="186" y="127"/>
                    <a:pt x="186" y="120"/>
                  </a:cubicBezTo>
                  <a:cubicBezTo>
                    <a:pt x="187" y="115"/>
                    <a:pt x="185" y="110"/>
                    <a:pt x="183" y="108"/>
                  </a:cubicBezTo>
                  <a:close/>
                  <a:moveTo>
                    <a:pt x="52" y="175"/>
                  </a:moveTo>
                  <a:cubicBezTo>
                    <a:pt x="52" y="176"/>
                    <a:pt x="52" y="176"/>
                    <a:pt x="51" y="176"/>
                  </a:cubicBezTo>
                  <a:cubicBezTo>
                    <a:pt x="9" y="176"/>
                    <a:pt x="9" y="176"/>
                    <a:pt x="9" y="176"/>
                  </a:cubicBezTo>
                  <a:cubicBezTo>
                    <a:pt x="9" y="176"/>
                    <a:pt x="8" y="176"/>
                    <a:pt x="8" y="175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8" y="93"/>
                    <a:pt x="9" y="92"/>
                    <a:pt x="9" y="92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2" y="92"/>
                    <a:pt x="52" y="93"/>
                    <a:pt x="52" y="93"/>
                  </a:cubicBezTo>
                  <a:lnTo>
                    <a:pt x="52" y="175"/>
                  </a:lnTo>
                  <a:close/>
                  <a:moveTo>
                    <a:pt x="176" y="104"/>
                  </a:moveTo>
                  <a:cubicBezTo>
                    <a:pt x="172" y="107"/>
                    <a:pt x="172" y="107"/>
                    <a:pt x="172" y="107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6" y="111"/>
                    <a:pt x="179" y="114"/>
                    <a:pt x="178" y="120"/>
                  </a:cubicBezTo>
                  <a:cubicBezTo>
                    <a:pt x="178" y="127"/>
                    <a:pt x="173" y="131"/>
                    <a:pt x="173" y="131"/>
                  </a:cubicBezTo>
                  <a:cubicBezTo>
                    <a:pt x="167" y="133"/>
                    <a:pt x="167" y="133"/>
                    <a:pt x="167" y="133"/>
                  </a:cubicBezTo>
                  <a:cubicBezTo>
                    <a:pt x="172" y="137"/>
                    <a:pt x="172" y="137"/>
                    <a:pt x="172" y="137"/>
                  </a:cubicBezTo>
                  <a:cubicBezTo>
                    <a:pt x="172" y="138"/>
                    <a:pt x="174" y="140"/>
                    <a:pt x="173" y="144"/>
                  </a:cubicBezTo>
                  <a:cubicBezTo>
                    <a:pt x="173" y="147"/>
                    <a:pt x="172" y="154"/>
                    <a:pt x="168" y="156"/>
                  </a:cubicBezTo>
                  <a:cubicBezTo>
                    <a:pt x="164" y="158"/>
                    <a:pt x="164" y="158"/>
                    <a:pt x="164" y="158"/>
                  </a:cubicBezTo>
                  <a:cubicBezTo>
                    <a:pt x="167" y="161"/>
                    <a:pt x="167" y="161"/>
                    <a:pt x="167" y="161"/>
                  </a:cubicBezTo>
                  <a:cubicBezTo>
                    <a:pt x="168" y="163"/>
                    <a:pt x="168" y="169"/>
                    <a:pt x="165" y="173"/>
                  </a:cubicBezTo>
                  <a:cubicBezTo>
                    <a:pt x="164" y="175"/>
                    <a:pt x="161" y="176"/>
                    <a:pt x="157" y="176"/>
                  </a:cubicBezTo>
                  <a:cubicBezTo>
                    <a:pt x="144" y="176"/>
                    <a:pt x="84" y="176"/>
                    <a:pt x="76" y="176"/>
                  </a:cubicBezTo>
                  <a:cubicBezTo>
                    <a:pt x="73" y="175"/>
                    <a:pt x="71" y="174"/>
                    <a:pt x="70" y="173"/>
                  </a:cubicBezTo>
                  <a:cubicBezTo>
                    <a:pt x="69" y="172"/>
                    <a:pt x="67" y="167"/>
                    <a:pt x="60" y="167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4" y="100"/>
                    <a:pt x="71" y="100"/>
                    <a:pt x="71" y="100"/>
                  </a:cubicBezTo>
                  <a:cubicBezTo>
                    <a:pt x="72" y="100"/>
                    <a:pt x="72" y="100"/>
                    <a:pt x="72" y="100"/>
                  </a:cubicBezTo>
                  <a:cubicBezTo>
                    <a:pt x="74" y="99"/>
                    <a:pt x="74" y="99"/>
                    <a:pt x="74" y="99"/>
                  </a:cubicBezTo>
                  <a:cubicBezTo>
                    <a:pt x="74" y="99"/>
                    <a:pt x="85" y="88"/>
                    <a:pt x="89" y="80"/>
                  </a:cubicBezTo>
                  <a:cubicBezTo>
                    <a:pt x="93" y="72"/>
                    <a:pt x="96" y="63"/>
                    <a:pt x="100" y="61"/>
                  </a:cubicBezTo>
                  <a:cubicBezTo>
                    <a:pt x="100" y="60"/>
                    <a:pt x="101" y="60"/>
                    <a:pt x="101" y="59"/>
                  </a:cubicBezTo>
                  <a:cubicBezTo>
                    <a:pt x="108" y="54"/>
                    <a:pt x="124" y="38"/>
                    <a:pt x="127" y="19"/>
                  </a:cubicBezTo>
                  <a:cubicBezTo>
                    <a:pt x="127" y="14"/>
                    <a:pt x="128" y="12"/>
                    <a:pt x="130" y="10"/>
                  </a:cubicBezTo>
                  <a:cubicBezTo>
                    <a:pt x="132" y="9"/>
                    <a:pt x="134" y="10"/>
                    <a:pt x="135" y="10"/>
                  </a:cubicBezTo>
                  <a:cubicBezTo>
                    <a:pt x="137" y="12"/>
                    <a:pt x="147" y="22"/>
                    <a:pt x="143" y="35"/>
                  </a:cubicBezTo>
                  <a:cubicBezTo>
                    <a:pt x="137" y="51"/>
                    <a:pt x="129" y="61"/>
                    <a:pt x="129" y="61"/>
                  </a:cubicBezTo>
                  <a:cubicBezTo>
                    <a:pt x="127" y="64"/>
                    <a:pt x="124" y="70"/>
                    <a:pt x="128" y="76"/>
                  </a:cubicBezTo>
                  <a:cubicBezTo>
                    <a:pt x="130" y="79"/>
                    <a:pt x="133" y="79"/>
                    <a:pt x="135" y="79"/>
                  </a:cubicBezTo>
                  <a:cubicBezTo>
                    <a:pt x="162" y="79"/>
                    <a:pt x="162" y="79"/>
                    <a:pt x="162" y="79"/>
                  </a:cubicBezTo>
                  <a:cubicBezTo>
                    <a:pt x="163" y="79"/>
                    <a:pt x="180" y="81"/>
                    <a:pt x="180" y="95"/>
                  </a:cubicBezTo>
                  <a:cubicBezTo>
                    <a:pt x="180" y="101"/>
                    <a:pt x="176" y="104"/>
                    <a:pt x="176" y="10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82" name="Group 81" descr="thumbs up icon">
            <a:extLst>
              <a:ext uri="{FF2B5EF4-FFF2-40B4-BE49-F238E27FC236}">
                <a16:creationId xmlns:a16="http://schemas.microsoft.com/office/drawing/2014/main" xmlns="" id="{2907416F-402F-41F1-9D31-BA7E1376D182}"/>
              </a:ext>
            </a:extLst>
          </p:cNvPr>
          <p:cNvGrpSpPr/>
          <p:nvPr/>
        </p:nvGrpSpPr>
        <p:grpSpPr>
          <a:xfrm>
            <a:off x="763587" y="5810441"/>
            <a:ext cx="823913" cy="823913"/>
            <a:chOff x="744537" y="2086166"/>
            <a:chExt cx="823913" cy="823913"/>
          </a:xfrm>
        </p:grpSpPr>
        <p:sp>
          <p:nvSpPr>
            <p:cNvPr id="83" name="Oval 68">
              <a:extLst>
                <a:ext uri="{FF2B5EF4-FFF2-40B4-BE49-F238E27FC236}">
                  <a16:creationId xmlns:a16="http://schemas.microsoft.com/office/drawing/2014/main" xmlns="" id="{AC52CD19-1014-49F6-9EFC-0B3E037B43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4537" y="2086166"/>
              <a:ext cx="823913" cy="823913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 Ligh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 Ligh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 Ligh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 Ligh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 Ligh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84" name="Freeform 65">
              <a:extLst>
                <a:ext uri="{FF2B5EF4-FFF2-40B4-BE49-F238E27FC236}">
                  <a16:creationId xmlns:a16="http://schemas.microsoft.com/office/drawing/2014/main" xmlns="" id="{DC748C5B-A010-42FE-94A3-C361519813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4536" y="2278488"/>
              <a:ext cx="358468" cy="351052"/>
            </a:xfrm>
            <a:custGeom>
              <a:avLst/>
              <a:gdLst>
                <a:gd name="T0" fmla="*/ 358468 w 188"/>
                <a:gd name="T1" fmla="*/ 181250 h 184"/>
                <a:gd name="T2" fmla="*/ 257411 w 188"/>
                <a:gd name="T3" fmla="*/ 135460 h 184"/>
                <a:gd name="T4" fmla="*/ 257411 w 188"/>
                <a:gd name="T5" fmla="*/ 125921 h 184"/>
                <a:gd name="T6" fmla="*/ 286012 w 188"/>
                <a:gd name="T7" fmla="*/ 70592 h 184"/>
                <a:gd name="T8" fmla="*/ 263131 w 188"/>
                <a:gd name="T9" fmla="*/ 5724 h 184"/>
                <a:gd name="T10" fmla="*/ 226903 w 188"/>
                <a:gd name="T11" fmla="*/ 34342 h 184"/>
                <a:gd name="T12" fmla="*/ 179234 w 188"/>
                <a:gd name="T13" fmla="*/ 104934 h 184"/>
                <a:gd name="T14" fmla="*/ 133472 w 188"/>
                <a:gd name="T15" fmla="*/ 175526 h 184"/>
                <a:gd name="T16" fmla="*/ 97244 w 188"/>
                <a:gd name="T17" fmla="*/ 160263 h 184"/>
                <a:gd name="T18" fmla="*/ 0 w 188"/>
                <a:gd name="T19" fmla="*/ 177434 h 184"/>
                <a:gd name="T20" fmla="*/ 17161 w 188"/>
                <a:gd name="T21" fmla="*/ 351052 h 184"/>
                <a:gd name="T22" fmla="*/ 114405 w 188"/>
                <a:gd name="T23" fmla="*/ 337697 h 184"/>
                <a:gd name="T24" fmla="*/ 139192 w 188"/>
                <a:gd name="T25" fmla="*/ 351052 h 184"/>
                <a:gd name="T26" fmla="*/ 143006 w 188"/>
                <a:gd name="T27" fmla="*/ 351052 h 184"/>
                <a:gd name="T28" fmla="*/ 299359 w 188"/>
                <a:gd name="T29" fmla="*/ 351052 h 184"/>
                <a:gd name="T30" fmla="*/ 333680 w 188"/>
                <a:gd name="T31" fmla="*/ 307171 h 184"/>
                <a:gd name="T32" fmla="*/ 343214 w 188"/>
                <a:gd name="T33" fmla="*/ 257565 h 184"/>
                <a:gd name="T34" fmla="*/ 348934 w 188"/>
                <a:gd name="T35" fmla="*/ 206052 h 184"/>
                <a:gd name="T36" fmla="*/ 97244 w 188"/>
                <a:gd name="T37" fmla="*/ 335789 h 184"/>
                <a:gd name="T38" fmla="*/ 15254 w 188"/>
                <a:gd name="T39" fmla="*/ 333881 h 184"/>
                <a:gd name="T40" fmla="*/ 17161 w 188"/>
                <a:gd name="T41" fmla="*/ 175526 h 184"/>
                <a:gd name="T42" fmla="*/ 99151 w 188"/>
                <a:gd name="T43" fmla="*/ 177434 h 184"/>
                <a:gd name="T44" fmla="*/ 335587 w 188"/>
                <a:gd name="T45" fmla="*/ 198421 h 184"/>
                <a:gd name="T46" fmla="*/ 333680 w 188"/>
                <a:gd name="T47" fmla="*/ 209868 h 184"/>
                <a:gd name="T48" fmla="*/ 329867 w 188"/>
                <a:gd name="T49" fmla="*/ 249934 h 184"/>
                <a:gd name="T50" fmla="*/ 327960 w 188"/>
                <a:gd name="T51" fmla="*/ 261381 h 184"/>
                <a:gd name="T52" fmla="*/ 320333 w 188"/>
                <a:gd name="T53" fmla="*/ 297631 h 184"/>
                <a:gd name="T54" fmla="*/ 318426 w 188"/>
                <a:gd name="T55" fmla="*/ 307171 h 184"/>
                <a:gd name="T56" fmla="*/ 299359 w 188"/>
                <a:gd name="T57" fmla="*/ 335789 h 184"/>
                <a:gd name="T58" fmla="*/ 133472 w 188"/>
                <a:gd name="T59" fmla="*/ 330065 h 184"/>
                <a:gd name="T60" fmla="*/ 114405 w 188"/>
                <a:gd name="T61" fmla="*/ 190789 h 184"/>
                <a:gd name="T62" fmla="*/ 137286 w 188"/>
                <a:gd name="T63" fmla="*/ 190789 h 184"/>
                <a:gd name="T64" fmla="*/ 169700 w 188"/>
                <a:gd name="T65" fmla="*/ 152631 h 184"/>
                <a:gd name="T66" fmla="*/ 192581 w 188"/>
                <a:gd name="T67" fmla="*/ 112566 h 184"/>
                <a:gd name="T68" fmla="*/ 247877 w 188"/>
                <a:gd name="T69" fmla="*/ 19079 h 184"/>
                <a:gd name="T70" fmla="*/ 272664 w 188"/>
                <a:gd name="T71" fmla="*/ 66776 h 184"/>
                <a:gd name="T72" fmla="*/ 244063 w 188"/>
                <a:gd name="T73" fmla="*/ 145000 h 184"/>
                <a:gd name="T74" fmla="*/ 308893 w 188"/>
                <a:gd name="T75" fmla="*/ 150723 h 184"/>
                <a:gd name="T76" fmla="*/ 335587 w 188"/>
                <a:gd name="T77" fmla="*/ 198421 h 18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88" h="184">
                  <a:moveTo>
                    <a:pt x="183" y="108"/>
                  </a:moveTo>
                  <a:cubicBezTo>
                    <a:pt x="185" y="105"/>
                    <a:pt x="188" y="101"/>
                    <a:pt x="188" y="95"/>
                  </a:cubicBezTo>
                  <a:cubicBezTo>
                    <a:pt x="188" y="78"/>
                    <a:pt x="172" y="72"/>
                    <a:pt x="163" y="71"/>
                  </a:cubicBezTo>
                  <a:cubicBezTo>
                    <a:pt x="135" y="71"/>
                    <a:pt x="135" y="71"/>
                    <a:pt x="135" y="71"/>
                  </a:cubicBezTo>
                  <a:cubicBezTo>
                    <a:pt x="135" y="71"/>
                    <a:pt x="135" y="71"/>
                    <a:pt x="135" y="71"/>
                  </a:cubicBezTo>
                  <a:cubicBezTo>
                    <a:pt x="133" y="69"/>
                    <a:pt x="135" y="66"/>
                    <a:pt x="135" y="66"/>
                  </a:cubicBezTo>
                  <a:cubicBezTo>
                    <a:pt x="135" y="66"/>
                    <a:pt x="135" y="66"/>
                    <a:pt x="135" y="66"/>
                  </a:cubicBezTo>
                  <a:cubicBezTo>
                    <a:pt x="136" y="66"/>
                    <a:pt x="144" y="55"/>
                    <a:pt x="150" y="37"/>
                  </a:cubicBezTo>
                  <a:cubicBezTo>
                    <a:pt x="157" y="18"/>
                    <a:pt x="140" y="4"/>
                    <a:pt x="139" y="3"/>
                  </a:cubicBezTo>
                  <a:cubicBezTo>
                    <a:pt x="138" y="3"/>
                    <a:pt x="138" y="3"/>
                    <a:pt x="138" y="3"/>
                  </a:cubicBezTo>
                  <a:cubicBezTo>
                    <a:pt x="138" y="3"/>
                    <a:pt x="132" y="0"/>
                    <a:pt x="126" y="4"/>
                  </a:cubicBezTo>
                  <a:cubicBezTo>
                    <a:pt x="122" y="6"/>
                    <a:pt x="119" y="11"/>
                    <a:pt x="119" y="18"/>
                  </a:cubicBezTo>
                  <a:cubicBezTo>
                    <a:pt x="117" y="34"/>
                    <a:pt x="103" y="48"/>
                    <a:pt x="97" y="53"/>
                  </a:cubicBezTo>
                  <a:cubicBezTo>
                    <a:pt x="96" y="54"/>
                    <a:pt x="95" y="54"/>
                    <a:pt x="94" y="55"/>
                  </a:cubicBezTo>
                  <a:cubicBezTo>
                    <a:pt x="90" y="59"/>
                    <a:pt x="85" y="69"/>
                    <a:pt x="82" y="76"/>
                  </a:cubicBezTo>
                  <a:cubicBezTo>
                    <a:pt x="79" y="81"/>
                    <a:pt x="73" y="89"/>
                    <a:pt x="70" y="92"/>
                  </a:cubicBezTo>
                  <a:cubicBezTo>
                    <a:pt x="67" y="92"/>
                    <a:pt x="63" y="92"/>
                    <a:pt x="60" y="92"/>
                  </a:cubicBezTo>
                  <a:cubicBezTo>
                    <a:pt x="59" y="88"/>
                    <a:pt x="55" y="84"/>
                    <a:pt x="51" y="84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4" y="84"/>
                    <a:pt x="0" y="88"/>
                    <a:pt x="0" y="93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0"/>
                    <a:pt x="4" y="184"/>
                    <a:pt x="9" y="184"/>
                  </a:cubicBezTo>
                  <a:cubicBezTo>
                    <a:pt x="51" y="184"/>
                    <a:pt x="51" y="184"/>
                    <a:pt x="51" y="184"/>
                  </a:cubicBezTo>
                  <a:cubicBezTo>
                    <a:pt x="56" y="184"/>
                    <a:pt x="59" y="181"/>
                    <a:pt x="60" y="177"/>
                  </a:cubicBezTo>
                  <a:cubicBezTo>
                    <a:pt x="62" y="177"/>
                    <a:pt x="63" y="175"/>
                    <a:pt x="64" y="175"/>
                  </a:cubicBezTo>
                  <a:cubicBezTo>
                    <a:pt x="65" y="177"/>
                    <a:pt x="67" y="181"/>
                    <a:pt x="73" y="184"/>
                  </a:cubicBezTo>
                  <a:cubicBezTo>
                    <a:pt x="74" y="184"/>
                    <a:pt x="74" y="184"/>
                    <a:pt x="74" y="184"/>
                  </a:cubicBezTo>
                  <a:cubicBezTo>
                    <a:pt x="75" y="184"/>
                    <a:pt x="75" y="184"/>
                    <a:pt x="75" y="184"/>
                  </a:cubicBezTo>
                  <a:cubicBezTo>
                    <a:pt x="75" y="184"/>
                    <a:pt x="103" y="184"/>
                    <a:pt x="129" y="184"/>
                  </a:cubicBezTo>
                  <a:cubicBezTo>
                    <a:pt x="142" y="184"/>
                    <a:pt x="153" y="184"/>
                    <a:pt x="157" y="184"/>
                  </a:cubicBezTo>
                  <a:cubicBezTo>
                    <a:pt x="165" y="184"/>
                    <a:pt x="170" y="180"/>
                    <a:pt x="172" y="177"/>
                  </a:cubicBezTo>
                  <a:cubicBezTo>
                    <a:pt x="176" y="172"/>
                    <a:pt x="176" y="165"/>
                    <a:pt x="175" y="161"/>
                  </a:cubicBezTo>
                  <a:cubicBezTo>
                    <a:pt x="181" y="156"/>
                    <a:pt x="181" y="147"/>
                    <a:pt x="181" y="143"/>
                  </a:cubicBezTo>
                  <a:cubicBezTo>
                    <a:pt x="182" y="140"/>
                    <a:pt x="181" y="138"/>
                    <a:pt x="180" y="135"/>
                  </a:cubicBezTo>
                  <a:cubicBezTo>
                    <a:pt x="183" y="133"/>
                    <a:pt x="186" y="127"/>
                    <a:pt x="186" y="120"/>
                  </a:cubicBezTo>
                  <a:cubicBezTo>
                    <a:pt x="187" y="115"/>
                    <a:pt x="185" y="110"/>
                    <a:pt x="183" y="108"/>
                  </a:cubicBezTo>
                  <a:close/>
                  <a:moveTo>
                    <a:pt x="52" y="175"/>
                  </a:moveTo>
                  <a:cubicBezTo>
                    <a:pt x="52" y="176"/>
                    <a:pt x="52" y="176"/>
                    <a:pt x="51" y="176"/>
                  </a:cubicBezTo>
                  <a:cubicBezTo>
                    <a:pt x="9" y="176"/>
                    <a:pt x="9" y="176"/>
                    <a:pt x="9" y="176"/>
                  </a:cubicBezTo>
                  <a:cubicBezTo>
                    <a:pt x="9" y="176"/>
                    <a:pt x="8" y="176"/>
                    <a:pt x="8" y="175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8" y="93"/>
                    <a:pt x="9" y="92"/>
                    <a:pt x="9" y="92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2" y="92"/>
                    <a:pt x="52" y="93"/>
                    <a:pt x="52" y="93"/>
                  </a:cubicBezTo>
                  <a:lnTo>
                    <a:pt x="52" y="175"/>
                  </a:lnTo>
                  <a:close/>
                  <a:moveTo>
                    <a:pt x="176" y="104"/>
                  </a:moveTo>
                  <a:cubicBezTo>
                    <a:pt x="172" y="107"/>
                    <a:pt x="172" y="107"/>
                    <a:pt x="172" y="107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6" y="111"/>
                    <a:pt x="179" y="114"/>
                    <a:pt x="178" y="120"/>
                  </a:cubicBezTo>
                  <a:cubicBezTo>
                    <a:pt x="178" y="127"/>
                    <a:pt x="173" y="131"/>
                    <a:pt x="173" y="131"/>
                  </a:cubicBezTo>
                  <a:cubicBezTo>
                    <a:pt x="167" y="133"/>
                    <a:pt x="167" y="133"/>
                    <a:pt x="167" y="133"/>
                  </a:cubicBezTo>
                  <a:cubicBezTo>
                    <a:pt x="172" y="137"/>
                    <a:pt x="172" y="137"/>
                    <a:pt x="172" y="137"/>
                  </a:cubicBezTo>
                  <a:cubicBezTo>
                    <a:pt x="172" y="138"/>
                    <a:pt x="174" y="140"/>
                    <a:pt x="173" y="144"/>
                  </a:cubicBezTo>
                  <a:cubicBezTo>
                    <a:pt x="173" y="147"/>
                    <a:pt x="172" y="154"/>
                    <a:pt x="168" y="156"/>
                  </a:cubicBezTo>
                  <a:cubicBezTo>
                    <a:pt x="164" y="158"/>
                    <a:pt x="164" y="158"/>
                    <a:pt x="164" y="158"/>
                  </a:cubicBezTo>
                  <a:cubicBezTo>
                    <a:pt x="167" y="161"/>
                    <a:pt x="167" y="161"/>
                    <a:pt x="167" y="161"/>
                  </a:cubicBezTo>
                  <a:cubicBezTo>
                    <a:pt x="168" y="163"/>
                    <a:pt x="168" y="169"/>
                    <a:pt x="165" y="173"/>
                  </a:cubicBezTo>
                  <a:cubicBezTo>
                    <a:pt x="164" y="175"/>
                    <a:pt x="161" y="176"/>
                    <a:pt x="157" y="176"/>
                  </a:cubicBezTo>
                  <a:cubicBezTo>
                    <a:pt x="144" y="176"/>
                    <a:pt x="84" y="176"/>
                    <a:pt x="76" y="176"/>
                  </a:cubicBezTo>
                  <a:cubicBezTo>
                    <a:pt x="73" y="175"/>
                    <a:pt x="71" y="174"/>
                    <a:pt x="70" y="173"/>
                  </a:cubicBezTo>
                  <a:cubicBezTo>
                    <a:pt x="69" y="172"/>
                    <a:pt x="67" y="167"/>
                    <a:pt x="60" y="167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4" y="100"/>
                    <a:pt x="71" y="100"/>
                    <a:pt x="71" y="100"/>
                  </a:cubicBezTo>
                  <a:cubicBezTo>
                    <a:pt x="72" y="100"/>
                    <a:pt x="72" y="100"/>
                    <a:pt x="72" y="100"/>
                  </a:cubicBezTo>
                  <a:cubicBezTo>
                    <a:pt x="74" y="99"/>
                    <a:pt x="74" y="99"/>
                    <a:pt x="74" y="99"/>
                  </a:cubicBezTo>
                  <a:cubicBezTo>
                    <a:pt x="74" y="99"/>
                    <a:pt x="85" y="88"/>
                    <a:pt x="89" y="80"/>
                  </a:cubicBezTo>
                  <a:cubicBezTo>
                    <a:pt x="93" y="72"/>
                    <a:pt x="96" y="63"/>
                    <a:pt x="100" y="61"/>
                  </a:cubicBezTo>
                  <a:cubicBezTo>
                    <a:pt x="100" y="60"/>
                    <a:pt x="101" y="60"/>
                    <a:pt x="101" y="59"/>
                  </a:cubicBezTo>
                  <a:cubicBezTo>
                    <a:pt x="108" y="54"/>
                    <a:pt x="124" y="38"/>
                    <a:pt x="127" y="19"/>
                  </a:cubicBezTo>
                  <a:cubicBezTo>
                    <a:pt x="127" y="14"/>
                    <a:pt x="128" y="12"/>
                    <a:pt x="130" y="10"/>
                  </a:cubicBezTo>
                  <a:cubicBezTo>
                    <a:pt x="132" y="9"/>
                    <a:pt x="134" y="10"/>
                    <a:pt x="135" y="10"/>
                  </a:cubicBezTo>
                  <a:cubicBezTo>
                    <a:pt x="137" y="12"/>
                    <a:pt x="147" y="22"/>
                    <a:pt x="143" y="35"/>
                  </a:cubicBezTo>
                  <a:cubicBezTo>
                    <a:pt x="137" y="51"/>
                    <a:pt x="129" y="61"/>
                    <a:pt x="129" y="61"/>
                  </a:cubicBezTo>
                  <a:cubicBezTo>
                    <a:pt x="127" y="64"/>
                    <a:pt x="124" y="70"/>
                    <a:pt x="128" y="76"/>
                  </a:cubicBezTo>
                  <a:cubicBezTo>
                    <a:pt x="130" y="79"/>
                    <a:pt x="133" y="79"/>
                    <a:pt x="135" y="79"/>
                  </a:cubicBezTo>
                  <a:cubicBezTo>
                    <a:pt x="162" y="79"/>
                    <a:pt x="162" y="79"/>
                    <a:pt x="162" y="79"/>
                  </a:cubicBezTo>
                  <a:cubicBezTo>
                    <a:pt x="163" y="79"/>
                    <a:pt x="180" y="81"/>
                    <a:pt x="180" y="95"/>
                  </a:cubicBezTo>
                  <a:cubicBezTo>
                    <a:pt x="180" y="101"/>
                    <a:pt x="176" y="104"/>
                    <a:pt x="176" y="10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88" name="Text Placeholder 76">
            <a:extLst>
              <a:ext uri="{FF2B5EF4-FFF2-40B4-BE49-F238E27FC236}">
                <a16:creationId xmlns:a16="http://schemas.microsoft.com/office/drawing/2014/main" xmlns="" id="{32AB4371-99E9-4FD0-A119-1CF96F2D3EE6}"/>
              </a:ext>
            </a:extLst>
          </p:cNvPr>
          <p:cNvSpPr txBox="1">
            <a:spLocks/>
          </p:cNvSpPr>
          <p:nvPr/>
        </p:nvSpPr>
        <p:spPr>
          <a:xfrm>
            <a:off x="1870074" y="5806471"/>
            <a:ext cx="4433401" cy="82391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4000" dirty="0" smtClean="0">
                <a:solidFill>
                  <a:prstClr val="white"/>
                </a:solidFill>
                <a:latin typeface="Agency FB" panose="020B0503020202020204" pitchFamily="34" charset="0"/>
              </a:rPr>
              <a:t> Disseminate</a:t>
            </a:r>
            <a:endParaRPr lang="en-US" sz="4000" dirty="0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grpSp>
        <p:nvGrpSpPr>
          <p:cNvPr id="89" name="Group 88" descr="thumbs up icon">
            <a:extLst>
              <a:ext uri="{FF2B5EF4-FFF2-40B4-BE49-F238E27FC236}">
                <a16:creationId xmlns:a16="http://schemas.microsoft.com/office/drawing/2014/main" xmlns="" id="{2907416F-402F-41F1-9D31-BA7E1376D182}"/>
              </a:ext>
            </a:extLst>
          </p:cNvPr>
          <p:cNvGrpSpPr/>
          <p:nvPr/>
        </p:nvGrpSpPr>
        <p:grpSpPr>
          <a:xfrm>
            <a:off x="744537" y="3029141"/>
            <a:ext cx="823913" cy="823913"/>
            <a:chOff x="744537" y="2086166"/>
            <a:chExt cx="823913" cy="823913"/>
          </a:xfrm>
        </p:grpSpPr>
        <p:sp>
          <p:nvSpPr>
            <p:cNvPr id="90" name="Oval 68">
              <a:extLst>
                <a:ext uri="{FF2B5EF4-FFF2-40B4-BE49-F238E27FC236}">
                  <a16:creationId xmlns:a16="http://schemas.microsoft.com/office/drawing/2014/main" xmlns="" id="{AC52CD19-1014-49F6-9EFC-0B3E037B43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4537" y="2086166"/>
              <a:ext cx="823913" cy="823913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 Ligh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 Ligh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 Ligh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 Ligh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 Ligh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 Light" pitchFamily="34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91" name="Freeform 65">
              <a:extLst>
                <a:ext uri="{FF2B5EF4-FFF2-40B4-BE49-F238E27FC236}">
                  <a16:creationId xmlns:a16="http://schemas.microsoft.com/office/drawing/2014/main" xmlns="" id="{DC748C5B-A010-42FE-94A3-C361519813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4536" y="2278488"/>
              <a:ext cx="358468" cy="351052"/>
            </a:xfrm>
            <a:custGeom>
              <a:avLst/>
              <a:gdLst>
                <a:gd name="T0" fmla="*/ 358468 w 188"/>
                <a:gd name="T1" fmla="*/ 181250 h 184"/>
                <a:gd name="T2" fmla="*/ 257411 w 188"/>
                <a:gd name="T3" fmla="*/ 135460 h 184"/>
                <a:gd name="T4" fmla="*/ 257411 w 188"/>
                <a:gd name="T5" fmla="*/ 125921 h 184"/>
                <a:gd name="T6" fmla="*/ 286012 w 188"/>
                <a:gd name="T7" fmla="*/ 70592 h 184"/>
                <a:gd name="T8" fmla="*/ 263131 w 188"/>
                <a:gd name="T9" fmla="*/ 5724 h 184"/>
                <a:gd name="T10" fmla="*/ 226903 w 188"/>
                <a:gd name="T11" fmla="*/ 34342 h 184"/>
                <a:gd name="T12" fmla="*/ 179234 w 188"/>
                <a:gd name="T13" fmla="*/ 104934 h 184"/>
                <a:gd name="T14" fmla="*/ 133472 w 188"/>
                <a:gd name="T15" fmla="*/ 175526 h 184"/>
                <a:gd name="T16" fmla="*/ 97244 w 188"/>
                <a:gd name="T17" fmla="*/ 160263 h 184"/>
                <a:gd name="T18" fmla="*/ 0 w 188"/>
                <a:gd name="T19" fmla="*/ 177434 h 184"/>
                <a:gd name="T20" fmla="*/ 17161 w 188"/>
                <a:gd name="T21" fmla="*/ 351052 h 184"/>
                <a:gd name="T22" fmla="*/ 114405 w 188"/>
                <a:gd name="T23" fmla="*/ 337697 h 184"/>
                <a:gd name="T24" fmla="*/ 139192 w 188"/>
                <a:gd name="T25" fmla="*/ 351052 h 184"/>
                <a:gd name="T26" fmla="*/ 143006 w 188"/>
                <a:gd name="T27" fmla="*/ 351052 h 184"/>
                <a:gd name="T28" fmla="*/ 299359 w 188"/>
                <a:gd name="T29" fmla="*/ 351052 h 184"/>
                <a:gd name="T30" fmla="*/ 333680 w 188"/>
                <a:gd name="T31" fmla="*/ 307171 h 184"/>
                <a:gd name="T32" fmla="*/ 343214 w 188"/>
                <a:gd name="T33" fmla="*/ 257565 h 184"/>
                <a:gd name="T34" fmla="*/ 348934 w 188"/>
                <a:gd name="T35" fmla="*/ 206052 h 184"/>
                <a:gd name="T36" fmla="*/ 97244 w 188"/>
                <a:gd name="T37" fmla="*/ 335789 h 184"/>
                <a:gd name="T38" fmla="*/ 15254 w 188"/>
                <a:gd name="T39" fmla="*/ 333881 h 184"/>
                <a:gd name="T40" fmla="*/ 17161 w 188"/>
                <a:gd name="T41" fmla="*/ 175526 h 184"/>
                <a:gd name="T42" fmla="*/ 99151 w 188"/>
                <a:gd name="T43" fmla="*/ 177434 h 184"/>
                <a:gd name="T44" fmla="*/ 335587 w 188"/>
                <a:gd name="T45" fmla="*/ 198421 h 184"/>
                <a:gd name="T46" fmla="*/ 333680 w 188"/>
                <a:gd name="T47" fmla="*/ 209868 h 184"/>
                <a:gd name="T48" fmla="*/ 329867 w 188"/>
                <a:gd name="T49" fmla="*/ 249934 h 184"/>
                <a:gd name="T50" fmla="*/ 327960 w 188"/>
                <a:gd name="T51" fmla="*/ 261381 h 184"/>
                <a:gd name="T52" fmla="*/ 320333 w 188"/>
                <a:gd name="T53" fmla="*/ 297631 h 184"/>
                <a:gd name="T54" fmla="*/ 318426 w 188"/>
                <a:gd name="T55" fmla="*/ 307171 h 184"/>
                <a:gd name="T56" fmla="*/ 299359 w 188"/>
                <a:gd name="T57" fmla="*/ 335789 h 184"/>
                <a:gd name="T58" fmla="*/ 133472 w 188"/>
                <a:gd name="T59" fmla="*/ 330065 h 184"/>
                <a:gd name="T60" fmla="*/ 114405 w 188"/>
                <a:gd name="T61" fmla="*/ 190789 h 184"/>
                <a:gd name="T62" fmla="*/ 137286 w 188"/>
                <a:gd name="T63" fmla="*/ 190789 h 184"/>
                <a:gd name="T64" fmla="*/ 169700 w 188"/>
                <a:gd name="T65" fmla="*/ 152631 h 184"/>
                <a:gd name="T66" fmla="*/ 192581 w 188"/>
                <a:gd name="T67" fmla="*/ 112566 h 184"/>
                <a:gd name="T68" fmla="*/ 247877 w 188"/>
                <a:gd name="T69" fmla="*/ 19079 h 184"/>
                <a:gd name="T70" fmla="*/ 272664 w 188"/>
                <a:gd name="T71" fmla="*/ 66776 h 184"/>
                <a:gd name="T72" fmla="*/ 244063 w 188"/>
                <a:gd name="T73" fmla="*/ 145000 h 184"/>
                <a:gd name="T74" fmla="*/ 308893 w 188"/>
                <a:gd name="T75" fmla="*/ 150723 h 184"/>
                <a:gd name="T76" fmla="*/ 335587 w 188"/>
                <a:gd name="T77" fmla="*/ 198421 h 18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88" h="184">
                  <a:moveTo>
                    <a:pt x="183" y="108"/>
                  </a:moveTo>
                  <a:cubicBezTo>
                    <a:pt x="185" y="105"/>
                    <a:pt x="188" y="101"/>
                    <a:pt x="188" y="95"/>
                  </a:cubicBezTo>
                  <a:cubicBezTo>
                    <a:pt x="188" y="78"/>
                    <a:pt x="172" y="72"/>
                    <a:pt x="163" y="71"/>
                  </a:cubicBezTo>
                  <a:cubicBezTo>
                    <a:pt x="135" y="71"/>
                    <a:pt x="135" y="71"/>
                    <a:pt x="135" y="71"/>
                  </a:cubicBezTo>
                  <a:cubicBezTo>
                    <a:pt x="135" y="71"/>
                    <a:pt x="135" y="71"/>
                    <a:pt x="135" y="71"/>
                  </a:cubicBezTo>
                  <a:cubicBezTo>
                    <a:pt x="133" y="69"/>
                    <a:pt x="135" y="66"/>
                    <a:pt x="135" y="66"/>
                  </a:cubicBezTo>
                  <a:cubicBezTo>
                    <a:pt x="135" y="66"/>
                    <a:pt x="135" y="66"/>
                    <a:pt x="135" y="66"/>
                  </a:cubicBezTo>
                  <a:cubicBezTo>
                    <a:pt x="136" y="66"/>
                    <a:pt x="144" y="55"/>
                    <a:pt x="150" y="37"/>
                  </a:cubicBezTo>
                  <a:cubicBezTo>
                    <a:pt x="157" y="18"/>
                    <a:pt x="140" y="4"/>
                    <a:pt x="139" y="3"/>
                  </a:cubicBezTo>
                  <a:cubicBezTo>
                    <a:pt x="138" y="3"/>
                    <a:pt x="138" y="3"/>
                    <a:pt x="138" y="3"/>
                  </a:cubicBezTo>
                  <a:cubicBezTo>
                    <a:pt x="138" y="3"/>
                    <a:pt x="132" y="0"/>
                    <a:pt x="126" y="4"/>
                  </a:cubicBezTo>
                  <a:cubicBezTo>
                    <a:pt x="122" y="6"/>
                    <a:pt x="119" y="11"/>
                    <a:pt x="119" y="18"/>
                  </a:cubicBezTo>
                  <a:cubicBezTo>
                    <a:pt x="117" y="34"/>
                    <a:pt x="103" y="48"/>
                    <a:pt x="97" y="53"/>
                  </a:cubicBezTo>
                  <a:cubicBezTo>
                    <a:pt x="96" y="54"/>
                    <a:pt x="95" y="54"/>
                    <a:pt x="94" y="55"/>
                  </a:cubicBezTo>
                  <a:cubicBezTo>
                    <a:pt x="90" y="59"/>
                    <a:pt x="85" y="69"/>
                    <a:pt x="82" y="76"/>
                  </a:cubicBezTo>
                  <a:cubicBezTo>
                    <a:pt x="79" y="81"/>
                    <a:pt x="73" y="89"/>
                    <a:pt x="70" y="92"/>
                  </a:cubicBezTo>
                  <a:cubicBezTo>
                    <a:pt x="67" y="92"/>
                    <a:pt x="63" y="92"/>
                    <a:pt x="60" y="92"/>
                  </a:cubicBezTo>
                  <a:cubicBezTo>
                    <a:pt x="59" y="88"/>
                    <a:pt x="55" y="84"/>
                    <a:pt x="51" y="84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4" y="84"/>
                    <a:pt x="0" y="88"/>
                    <a:pt x="0" y="93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0"/>
                    <a:pt x="4" y="184"/>
                    <a:pt x="9" y="184"/>
                  </a:cubicBezTo>
                  <a:cubicBezTo>
                    <a:pt x="51" y="184"/>
                    <a:pt x="51" y="184"/>
                    <a:pt x="51" y="184"/>
                  </a:cubicBezTo>
                  <a:cubicBezTo>
                    <a:pt x="56" y="184"/>
                    <a:pt x="59" y="181"/>
                    <a:pt x="60" y="177"/>
                  </a:cubicBezTo>
                  <a:cubicBezTo>
                    <a:pt x="62" y="177"/>
                    <a:pt x="63" y="175"/>
                    <a:pt x="64" y="175"/>
                  </a:cubicBezTo>
                  <a:cubicBezTo>
                    <a:pt x="65" y="177"/>
                    <a:pt x="67" y="181"/>
                    <a:pt x="73" y="184"/>
                  </a:cubicBezTo>
                  <a:cubicBezTo>
                    <a:pt x="74" y="184"/>
                    <a:pt x="74" y="184"/>
                    <a:pt x="74" y="184"/>
                  </a:cubicBezTo>
                  <a:cubicBezTo>
                    <a:pt x="75" y="184"/>
                    <a:pt x="75" y="184"/>
                    <a:pt x="75" y="184"/>
                  </a:cubicBezTo>
                  <a:cubicBezTo>
                    <a:pt x="75" y="184"/>
                    <a:pt x="103" y="184"/>
                    <a:pt x="129" y="184"/>
                  </a:cubicBezTo>
                  <a:cubicBezTo>
                    <a:pt x="142" y="184"/>
                    <a:pt x="153" y="184"/>
                    <a:pt x="157" y="184"/>
                  </a:cubicBezTo>
                  <a:cubicBezTo>
                    <a:pt x="165" y="184"/>
                    <a:pt x="170" y="180"/>
                    <a:pt x="172" y="177"/>
                  </a:cubicBezTo>
                  <a:cubicBezTo>
                    <a:pt x="176" y="172"/>
                    <a:pt x="176" y="165"/>
                    <a:pt x="175" y="161"/>
                  </a:cubicBezTo>
                  <a:cubicBezTo>
                    <a:pt x="181" y="156"/>
                    <a:pt x="181" y="147"/>
                    <a:pt x="181" y="143"/>
                  </a:cubicBezTo>
                  <a:cubicBezTo>
                    <a:pt x="182" y="140"/>
                    <a:pt x="181" y="138"/>
                    <a:pt x="180" y="135"/>
                  </a:cubicBezTo>
                  <a:cubicBezTo>
                    <a:pt x="183" y="133"/>
                    <a:pt x="186" y="127"/>
                    <a:pt x="186" y="120"/>
                  </a:cubicBezTo>
                  <a:cubicBezTo>
                    <a:pt x="187" y="115"/>
                    <a:pt x="185" y="110"/>
                    <a:pt x="183" y="108"/>
                  </a:cubicBezTo>
                  <a:close/>
                  <a:moveTo>
                    <a:pt x="52" y="175"/>
                  </a:moveTo>
                  <a:cubicBezTo>
                    <a:pt x="52" y="176"/>
                    <a:pt x="52" y="176"/>
                    <a:pt x="51" y="176"/>
                  </a:cubicBezTo>
                  <a:cubicBezTo>
                    <a:pt x="9" y="176"/>
                    <a:pt x="9" y="176"/>
                    <a:pt x="9" y="176"/>
                  </a:cubicBezTo>
                  <a:cubicBezTo>
                    <a:pt x="9" y="176"/>
                    <a:pt x="8" y="176"/>
                    <a:pt x="8" y="175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8" y="93"/>
                    <a:pt x="9" y="92"/>
                    <a:pt x="9" y="92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2" y="92"/>
                    <a:pt x="52" y="93"/>
                    <a:pt x="52" y="93"/>
                  </a:cubicBezTo>
                  <a:lnTo>
                    <a:pt x="52" y="175"/>
                  </a:lnTo>
                  <a:close/>
                  <a:moveTo>
                    <a:pt x="176" y="104"/>
                  </a:moveTo>
                  <a:cubicBezTo>
                    <a:pt x="172" y="107"/>
                    <a:pt x="172" y="107"/>
                    <a:pt x="172" y="107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6" y="111"/>
                    <a:pt x="179" y="114"/>
                    <a:pt x="178" y="120"/>
                  </a:cubicBezTo>
                  <a:cubicBezTo>
                    <a:pt x="178" y="127"/>
                    <a:pt x="173" y="131"/>
                    <a:pt x="173" y="131"/>
                  </a:cubicBezTo>
                  <a:cubicBezTo>
                    <a:pt x="167" y="133"/>
                    <a:pt x="167" y="133"/>
                    <a:pt x="167" y="133"/>
                  </a:cubicBezTo>
                  <a:cubicBezTo>
                    <a:pt x="172" y="137"/>
                    <a:pt x="172" y="137"/>
                    <a:pt x="172" y="137"/>
                  </a:cubicBezTo>
                  <a:cubicBezTo>
                    <a:pt x="172" y="138"/>
                    <a:pt x="174" y="140"/>
                    <a:pt x="173" y="144"/>
                  </a:cubicBezTo>
                  <a:cubicBezTo>
                    <a:pt x="173" y="147"/>
                    <a:pt x="172" y="154"/>
                    <a:pt x="168" y="156"/>
                  </a:cubicBezTo>
                  <a:cubicBezTo>
                    <a:pt x="164" y="158"/>
                    <a:pt x="164" y="158"/>
                    <a:pt x="164" y="158"/>
                  </a:cubicBezTo>
                  <a:cubicBezTo>
                    <a:pt x="167" y="161"/>
                    <a:pt x="167" y="161"/>
                    <a:pt x="167" y="161"/>
                  </a:cubicBezTo>
                  <a:cubicBezTo>
                    <a:pt x="168" y="163"/>
                    <a:pt x="168" y="169"/>
                    <a:pt x="165" y="173"/>
                  </a:cubicBezTo>
                  <a:cubicBezTo>
                    <a:pt x="164" y="175"/>
                    <a:pt x="161" y="176"/>
                    <a:pt x="157" y="176"/>
                  </a:cubicBezTo>
                  <a:cubicBezTo>
                    <a:pt x="144" y="176"/>
                    <a:pt x="84" y="176"/>
                    <a:pt x="76" y="176"/>
                  </a:cubicBezTo>
                  <a:cubicBezTo>
                    <a:pt x="73" y="175"/>
                    <a:pt x="71" y="174"/>
                    <a:pt x="70" y="173"/>
                  </a:cubicBezTo>
                  <a:cubicBezTo>
                    <a:pt x="69" y="172"/>
                    <a:pt x="67" y="167"/>
                    <a:pt x="60" y="167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4" y="100"/>
                    <a:pt x="71" y="100"/>
                    <a:pt x="71" y="100"/>
                  </a:cubicBezTo>
                  <a:cubicBezTo>
                    <a:pt x="72" y="100"/>
                    <a:pt x="72" y="100"/>
                    <a:pt x="72" y="100"/>
                  </a:cubicBezTo>
                  <a:cubicBezTo>
                    <a:pt x="74" y="99"/>
                    <a:pt x="74" y="99"/>
                    <a:pt x="74" y="99"/>
                  </a:cubicBezTo>
                  <a:cubicBezTo>
                    <a:pt x="74" y="99"/>
                    <a:pt x="85" y="88"/>
                    <a:pt x="89" y="80"/>
                  </a:cubicBezTo>
                  <a:cubicBezTo>
                    <a:pt x="93" y="72"/>
                    <a:pt x="96" y="63"/>
                    <a:pt x="100" y="61"/>
                  </a:cubicBezTo>
                  <a:cubicBezTo>
                    <a:pt x="100" y="60"/>
                    <a:pt x="101" y="60"/>
                    <a:pt x="101" y="59"/>
                  </a:cubicBezTo>
                  <a:cubicBezTo>
                    <a:pt x="108" y="54"/>
                    <a:pt x="124" y="38"/>
                    <a:pt x="127" y="19"/>
                  </a:cubicBezTo>
                  <a:cubicBezTo>
                    <a:pt x="127" y="14"/>
                    <a:pt x="128" y="12"/>
                    <a:pt x="130" y="10"/>
                  </a:cubicBezTo>
                  <a:cubicBezTo>
                    <a:pt x="132" y="9"/>
                    <a:pt x="134" y="10"/>
                    <a:pt x="135" y="10"/>
                  </a:cubicBezTo>
                  <a:cubicBezTo>
                    <a:pt x="137" y="12"/>
                    <a:pt x="147" y="22"/>
                    <a:pt x="143" y="35"/>
                  </a:cubicBezTo>
                  <a:cubicBezTo>
                    <a:pt x="137" y="51"/>
                    <a:pt x="129" y="61"/>
                    <a:pt x="129" y="61"/>
                  </a:cubicBezTo>
                  <a:cubicBezTo>
                    <a:pt x="127" y="64"/>
                    <a:pt x="124" y="70"/>
                    <a:pt x="128" y="76"/>
                  </a:cubicBezTo>
                  <a:cubicBezTo>
                    <a:pt x="130" y="79"/>
                    <a:pt x="133" y="79"/>
                    <a:pt x="135" y="79"/>
                  </a:cubicBezTo>
                  <a:cubicBezTo>
                    <a:pt x="162" y="79"/>
                    <a:pt x="162" y="79"/>
                    <a:pt x="162" y="79"/>
                  </a:cubicBezTo>
                  <a:cubicBezTo>
                    <a:pt x="163" y="79"/>
                    <a:pt x="180" y="81"/>
                    <a:pt x="180" y="95"/>
                  </a:cubicBezTo>
                  <a:cubicBezTo>
                    <a:pt x="180" y="101"/>
                    <a:pt x="176" y="104"/>
                    <a:pt x="176" y="10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8801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L</a:t>
            </a:r>
            <a:r>
              <a:rPr lang="en-US" sz="7200" dirty="0" smtClean="0"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</a:rPr>
              <a:t>eaders on “Education”</a:t>
            </a:r>
            <a:endParaRPr lang="en-US" sz="7200" dirty="0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5DB23205-1719-4B43-A690-268E347D390E}"/>
              </a:ext>
            </a:extLst>
          </p:cNvPr>
          <p:cNvSpPr txBox="1">
            <a:spLocks/>
          </p:cNvSpPr>
          <p:nvPr/>
        </p:nvSpPr>
        <p:spPr>
          <a:xfrm>
            <a:off x="561975" y="2374973"/>
            <a:ext cx="10557474" cy="42258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dirty="0">
                <a:latin typeface="Agency FB" panose="020B0503020202020204" pitchFamily="34" charset="0"/>
              </a:rPr>
              <a:t>“The goal of education is not to increase the amount of knowledge but to create the possibilities for a child to </a:t>
            </a:r>
            <a:r>
              <a:rPr lang="en-US" sz="4000" dirty="0">
                <a:solidFill>
                  <a:srgbClr val="FFC000"/>
                </a:solidFill>
                <a:latin typeface="Agency FB" panose="020B0503020202020204" pitchFamily="34" charset="0"/>
              </a:rPr>
              <a:t>invent and discover</a:t>
            </a:r>
            <a:r>
              <a:rPr lang="en-US" sz="4000" dirty="0">
                <a:latin typeface="Agency FB" panose="020B0503020202020204" pitchFamily="34" charset="0"/>
              </a:rPr>
              <a:t>, to create men who are capable of doing new things.” </a:t>
            </a:r>
          </a:p>
          <a:p>
            <a:pPr marL="0" indent="0">
              <a:buNone/>
            </a:pPr>
            <a:r>
              <a:rPr lang="en-US" sz="3200" dirty="0">
                <a:latin typeface="Agency FB" panose="020B0503020202020204" pitchFamily="34" charset="0"/>
              </a:rPr>
              <a:t>— Jean </a:t>
            </a:r>
            <a:r>
              <a:rPr lang="en-US" sz="3200" dirty="0" smtClean="0">
                <a:latin typeface="Agency FB" panose="020B0503020202020204" pitchFamily="34" charset="0"/>
              </a:rPr>
              <a:t>Piaget </a:t>
            </a:r>
            <a:endParaRPr lang="en-US" sz="4000" dirty="0" smtClean="0">
              <a:latin typeface="Agency FB" panose="020B0503020202020204" pitchFamily="34" charset="0"/>
            </a:endParaRPr>
          </a:p>
          <a:p>
            <a:pPr marL="0" indent="0">
              <a:buNone/>
            </a:pPr>
            <a:r>
              <a:rPr lang="en-US" sz="4000" dirty="0" smtClean="0">
                <a:latin typeface="Agency FB" panose="020B0503020202020204" pitchFamily="34" charset="0"/>
              </a:rPr>
              <a:t>“</a:t>
            </a:r>
            <a:r>
              <a:rPr lang="en-US" sz="4000" dirty="0">
                <a:latin typeface="Agency FB" panose="020B0503020202020204" pitchFamily="34" charset="0"/>
              </a:rPr>
              <a:t>The highest education is that which does not merely give us information but makes our </a:t>
            </a:r>
            <a:r>
              <a:rPr lang="en-US" sz="4000" dirty="0">
                <a:solidFill>
                  <a:srgbClr val="FFC000"/>
                </a:solidFill>
                <a:latin typeface="Agency FB" panose="020B0503020202020204" pitchFamily="34" charset="0"/>
              </a:rPr>
              <a:t>life in harmony </a:t>
            </a:r>
            <a:r>
              <a:rPr lang="en-US" sz="4000" dirty="0">
                <a:latin typeface="Agency FB" panose="020B0503020202020204" pitchFamily="34" charset="0"/>
              </a:rPr>
              <a:t>with all existence.” </a:t>
            </a:r>
          </a:p>
          <a:p>
            <a:pPr marL="0" indent="0">
              <a:buNone/>
            </a:pPr>
            <a:r>
              <a:rPr lang="en-US" sz="3200" dirty="0">
                <a:latin typeface="Agency FB" panose="020B0503020202020204" pitchFamily="34" charset="0"/>
              </a:rPr>
              <a:t>— Rabindranath Tagore</a:t>
            </a:r>
            <a:r>
              <a:rPr lang="en-US" sz="4000" dirty="0">
                <a:latin typeface="Agency FB" panose="020B0503020202020204" pitchFamily="34" charset="0"/>
              </a:rPr>
              <a:t> </a:t>
            </a:r>
          </a:p>
        </p:txBody>
      </p:sp>
      <p:pic>
        <p:nvPicPr>
          <p:cNvPr id="6" name="Graphic 8" descr="Book icon">
            <a:extLst>
              <a:ext uri="{FF2B5EF4-FFF2-40B4-BE49-F238E27FC236}">
                <a16:creationId xmlns:a16="http://schemas.microsoft.com/office/drawing/2014/main" xmlns="" id="{E26792AF-5D39-4A12-8EDD-CC09A60BDA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936793" y="80835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598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xmlns="" id="{7C11A64B-7EA5-442C-8405-73273A5331D1}"/>
              </a:ext>
            </a:extLst>
          </p:cNvPr>
          <p:cNvSpPr txBox="1">
            <a:spLocks/>
          </p:cNvSpPr>
          <p:nvPr/>
        </p:nvSpPr>
        <p:spPr>
          <a:xfrm>
            <a:off x="3367642" y="1549144"/>
            <a:ext cx="5128658" cy="3806502"/>
          </a:xfrm>
          <a:prstGeom prst="roundRect">
            <a:avLst>
              <a:gd name="adj" fmla="val 2139"/>
            </a:avLst>
          </a:prstGeom>
          <a:gradFill>
            <a:gsLst>
              <a:gs pos="100000">
                <a:sysClr val="windowText" lastClr="000000">
                  <a:lumMod val="95000"/>
                  <a:lumOff val="5000"/>
                </a:sysClr>
              </a:gs>
              <a:gs pos="0">
                <a:sysClr val="windowText" lastClr="000000">
                  <a:lumMod val="75000"/>
                  <a:lumOff val="25000"/>
                </a:sysClr>
              </a:gs>
            </a:gsLst>
            <a:lin ang="10800000" scaled="0"/>
          </a:gradFill>
          <a:ln>
            <a:solidFill>
              <a:srgbClr val="FFFFFF">
                <a:lumMod val="50000"/>
              </a:srgbClr>
            </a:solidFill>
          </a:ln>
        </p:spPr>
        <p:txBody>
          <a:bodyPr vert="horz" lIns="180000" tIns="288000" rIns="180000" bIns="180000" rtlCol="0" anchor="t">
            <a:no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5000" b="1" kern="1200" spc="-3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Agency FB" panose="020B0503020202020204" pitchFamily="34" charset="0"/>
              </a:rPr>
              <a:t>Thank</a:t>
            </a:r>
            <a:r>
              <a:rPr kumimoji="0" lang="en-US" sz="7200" b="1" i="0" u="none" strike="noStrike" kern="1200" cap="none" spc="0" normalizeH="0" noProof="0" dirty="0" smtClean="0">
                <a:ln>
                  <a:noFill/>
                </a:ln>
                <a:solidFill>
                  <a:srgbClr val="FFC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Agency FB" panose="020B0503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Agency FB" panose="020B0503020202020204" pitchFamily="34" charset="0"/>
              </a:rPr>
              <a:t>You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uLnTx/>
              <a:uFillTx/>
              <a:latin typeface="Agency FB" panose="020B0503020202020204" pitchFamily="34" charset="0"/>
            </a:endParaRPr>
          </a:p>
        </p:txBody>
      </p:sp>
      <p:pic>
        <p:nvPicPr>
          <p:cNvPr id="21" name="Graphic 7" descr="User" title="Icon - Presenter Name">
            <a:extLst>
              <a:ext uri="{FF2B5EF4-FFF2-40B4-BE49-F238E27FC236}">
                <a16:creationId xmlns:a16="http://schemas.microsoft.com/office/drawing/2014/main" xmlns="" id="{111541C4-DB03-4E53-994D-499C7D73C4D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073275" y="3103291"/>
            <a:ext cx="334171" cy="334171"/>
          </a:xfrm>
          <a:prstGeom prst="rect">
            <a:avLst/>
          </a:prstGeom>
        </p:spPr>
      </p:pic>
      <p:sp>
        <p:nvSpPr>
          <p:cNvPr id="22" name="Text Placeholder 3">
            <a:extLst>
              <a:ext uri="{FF2B5EF4-FFF2-40B4-BE49-F238E27FC236}">
                <a16:creationId xmlns:a16="http://schemas.microsoft.com/office/drawing/2014/main" xmlns="" id="{60828E04-9C2A-4859-8050-C2DF67A249CB}"/>
              </a:ext>
            </a:extLst>
          </p:cNvPr>
          <p:cNvSpPr txBox="1">
            <a:spLocks/>
          </p:cNvSpPr>
          <p:nvPr/>
        </p:nvSpPr>
        <p:spPr>
          <a:xfrm>
            <a:off x="4443924" y="3100343"/>
            <a:ext cx="4049684" cy="40298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6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29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763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2400" dirty="0">
                <a:solidFill>
                  <a:srgbClr val="FFFFFF">
                    <a:lumMod val="95000"/>
                  </a:srgbClr>
                </a:solidFill>
                <a:latin typeface="Bahnschrift SemiLight SemiConde" panose="020B0502040204020203" pitchFamily="34" charset="0"/>
              </a:rPr>
              <a:t>@</a:t>
            </a:r>
            <a:r>
              <a:rPr lang="en-US" sz="2400" dirty="0" err="1">
                <a:solidFill>
                  <a:srgbClr val="FFFFFF">
                    <a:lumMod val="95000"/>
                  </a:srgbClr>
                </a:solidFill>
                <a:latin typeface="Bahnschrift SemiLight SemiConde" panose="020B0502040204020203" pitchFamily="34" charset="0"/>
              </a:rPr>
              <a:t>edutrustfoundation</a:t>
            </a:r>
            <a:r>
              <a:rPr lang="en-US" sz="2400" dirty="0">
                <a:solidFill>
                  <a:srgbClr val="FFFFFF">
                    <a:lumMod val="95000"/>
                  </a:srgbClr>
                </a:solidFill>
                <a:latin typeface="Bahnschrift SemiLight SemiConde" panose="020B0502040204020203" pitchFamily="34" charset="0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Bahnschrift SemiLight SemiConde" panose="020B0502040204020203" pitchFamily="34" charset="0"/>
            </a:endParaRPr>
          </a:p>
        </p:txBody>
      </p:sp>
      <p:pic>
        <p:nvPicPr>
          <p:cNvPr id="23" name="Graphic 9" descr="Smart Phone" title="Icon - Presenter Phone Number">
            <a:extLst>
              <a:ext uri="{FF2B5EF4-FFF2-40B4-BE49-F238E27FC236}">
                <a16:creationId xmlns:a16="http://schemas.microsoft.com/office/drawing/2014/main" xmlns="" id="{A29DE31C-E099-4579-BB03-675E0A40C5F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4073275" y="3467790"/>
            <a:ext cx="334171" cy="334171"/>
          </a:xfrm>
          <a:prstGeom prst="rect">
            <a:avLst/>
          </a:prstGeom>
        </p:spPr>
      </p:pic>
      <p:sp>
        <p:nvSpPr>
          <p:cNvPr id="24" name="Text Placeholder 4">
            <a:extLst>
              <a:ext uri="{FF2B5EF4-FFF2-40B4-BE49-F238E27FC236}">
                <a16:creationId xmlns:a16="http://schemas.microsoft.com/office/drawing/2014/main" xmlns="" id="{11265965-2271-4C1C-BD0A-6F85F80FF9A6}"/>
              </a:ext>
            </a:extLst>
          </p:cNvPr>
          <p:cNvSpPr txBox="1">
            <a:spLocks/>
          </p:cNvSpPr>
          <p:nvPr/>
        </p:nvSpPr>
        <p:spPr>
          <a:xfrm>
            <a:off x="4443924" y="3461466"/>
            <a:ext cx="4049684" cy="40298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6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29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763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2400" dirty="0">
                <a:solidFill>
                  <a:srgbClr val="FFFFFF">
                    <a:lumMod val="95000"/>
                  </a:srgbClr>
                </a:solidFill>
                <a:latin typeface="Bahnschrift SemiLight SemiConde" panose="020B0502040204020203" pitchFamily="34" charset="0"/>
              </a:rPr>
              <a:t>+234 908 476 7777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Bahnschrift SemiLight SemiConde" panose="020B0502040204020203" pitchFamily="34" charset="0"/>
            </a:endParaRPr>
          </a:p>
        </p:txBody>
      </p:sp>
      <p:pic>
        <p:nvPicPr>
          <p:cNvPr id="25" name="Graphic 8" descr="Envelope" title="Icon Presenter Email">
            <a:extLst>
              <a:ext uri="{FF2B5EF4-FFF2-40B4-BE49-F238E27FC236}">
                <a16:creationId xmlns:a16="http://schemas.microsoft.com/office/drawing/2014/main" xmlns="" id="{773C1382-ACE1-460F-A1B6-AB761A7D2E6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073275" y="3860087"/>
            <a:ext cx="334171" cy="334171"/>
          </a:xfrm>
          <a:prstGeom prst="rect">
            <a:avLst/>
          </a:prstGeom>
        </p:spPr>
      </p:pic>
      <p:sp>
        <p:nvSpPr>
          <p:cNvPr id="26" name="Text Placeholder 5">
            <a:extLst>
              <a:ext uri="{FF2B5EF4-FFF2-40B4-BE49-F238E27FC236}">
                <a16:creationId xmlns:a16="http://schemas.microsoft.com/office/drawing/2014/main" xmlns="" id="{50A3BCC3-A277-4C0B-9EBA-EB53990D8EBD}"/>
              </a:ext>
            </a:extLst>
          </p:cNvPr>
          <p:cNvSpPr txBox="1">
            <a:spLocks/>
          </p:cNvSpPr>
          <p:nvPr/>
        </p:nvSpPr>
        <p:spPr>
          <a:xfrm>
            <a:off x="4443924" y="3822589"/>
            <a:ext cx="4049684" cy="40298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6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29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763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Bahnschrift SemiLight SemiConde" panose="020B0502040204020203" pitchFamily="34" charset="0"/>
                <a:hlinkClick r:id="rId9"/>
              </a:rPr>
              <a:t>info@edutrustfoundation.org.ng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Bahnschrift SemiLight SemiConde" panose="020B0502040204020203" pitchFamily="34" charset="0"/>
              </a:rPr>
              <a:t>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Bahnschrift SemiLight SemiConde" panose="020B0502040204020203" pitchFamily="34" charset="0"/>
            </a:endParaRPr>
          </a:p>
        </p:txBody>
      </p:sp>
      <p:pic>
        <p:nvPicPr>
          <p:cNvPr id="27" name="Graphic 10" descr="Link">
            <a:extLst>
              <a:ext uri="{FF2B5EF4-FFF2-40B4-BE49-F238E27FC236}">
                <a16:creationId xmlns:a16="http://schemas.microsoft.com/office/drawing/2014/main" xmlns="" id="{0718E6E0-05A2-479C-AEA8-1A385EB7347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4054722" y="4184966"/>
            <a:ext cx="373688" cy="373688"/>
          </a:xfrm>
          <a:prstGeom prst="rect">
            <a:avLst/>
          </a:prstGeom>
        </p:spPr>
      </p:pic>
      <p:sp>
        <p:nvSpPr>
          <p:cNvPr id="28" name="Text Placeholder 21">
            <a:extLst>
              <a:ext uri="{FF2B5EF4-FFF2-40B4-BE49-F238E27FC236}">
                <a16:creationId xmlns:a16="http://schemas.microsoft.com/office/drawing/2014/main" xmlns="" id="{43DBE4D9-1044-49A3-ABD5-477041FF2B63}"/>
              </a:ext>
            </a:extLst>
          </p:cNvPr>
          <p:cNvSpPr txBox="1">
            <a:spLocks/>
          </p:cNvSpPr>
          <p:nvPr/>
        </p:nvSpPr>
        <p:spPr>
          <a:xfrm>
            <a:off x="4443924" y="4183712"/>
            <a:ext cx="4049684" cy="40298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6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29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763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Bahnschrift SemiLight SemiConde" panose="020B0502040204020203" pitchFamily="34" charset="0"/>
                <a:hlinkClick r:id="rId12"/>
              </a:rPr>
              <a:t>www.edutrustfoundation.org.ng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Bahnschrift SemiLight SemiConde" panose="020B0502040204020203" pitchFamily="34" charset="0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Bahnschrift SemiLight SemiConde" panose="020B0502040204020203" pitchFamily="34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176" y="808068"/>
            <a:ext cx="1986799" cy="94673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565325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Custom 11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a:spPr>
      <a:bodyPr/>
      <a:lstStyle/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67421116_Reflection on learning_AAS_v5" id="{59B7BDFB-57AB-4529-979B-198FE99CC53E}" vid="{8B6E8B8A-CD93-411A-90DE-1F9807F38B6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CF1D2AC-2735-457E-B639-07E13F9A629B}">
  <ds:schemaRefs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71af3243-3dd4-4a8d-8c0d-dd76da1f02a5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12AB9FA-5EE8-4111-B873-E09ACA2BC3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18699A2-1304-4DB0-887E-96D5B047464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Reflection on learning </Template>
  <TotalTime>0</TotalTime>
  <Words>2129</Words>
  <Application>Microsoft Office PowerPoint</Application>
  <PresentationFormat>Widescreen</PresentationFormat>
  <Paragraphs>224</Paragraphs>
  <Slides>17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Agency FB</vt:lpstr>
      <vt:lpstr>Arial</vt:lpstr>
      <vt:lpstr>Bahnschrift SemiLight SemiConde</vt:lpstr>
      <vt:lpstr>Calibri</vt:lpstr>
      <vt:lpstr>Open Sans Light</vt:lpstr>
      <vt:lpstr>Segoe UI</vt:lpstr>
      <vt:lpstr>Trebuchet MS</vt:lpstr>
      <vt:lpstr>Wingdings</vt:lpstr>
      <vt:lpstr>Berlin</vt:lpstr>
      <vt:lpstr>EduTrust Foundation</vt:lpstr>
      <vt:lpstr>Leaders on “Education”</vt:lpstr>
      <vt:lpstr>PowerPoint Presentation</vt:lpstr>
      <vt:lpstr>What?</vt:lpstr>
      <vt:lpstr>EduTrust Foundation: Vision</vt:lpstr>
      <vt:lpstr>EduTrust Foundation: Mission</vt:lpstr>
      <vt:lpstr>EduTrust Foundation: Core Values</vt:lpstr>
      <vt:lpstr>EduTrust Foundation: Objectives</vt:lpstr>
      <vt:lpstr>EduTrust Foundation: Our “Why?”</vt:lpstr>
      <vt:lpstr>EduTrust Foundation: Our “Why?”</vt:lpstr>
      <vt:lpstr>EduTrust Foundation: Our “Why?”</vt:lpstr>
      <vt:lpstr>The EduTrust Team</vt:lpstr>
      <vt:lpstr>EduTrust Foundation: Partnerships</vt:lpstr>
      <vt:lpstr>EduTrust Foundation: 5-Point Agenda</vt:lpstr>
      <vt:lpstr>E-Schools Initiative: 5-Step Approach</vt:lpstr>
      <vt:lpstr>Leaders on “Education”</vt:lpstr>
      <vt:lpstr>PowerPoint Presentation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2019-05-20T14:59:07Z</dcterms:created>
  <dcterms:modified xsi:type="dcterms:W3CDTF">2019-05-25T09:11:44Z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